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12" d="100"/>
          <a:sy n="112" d="100"/>
        </p:scale>
        <p:origin x="5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63178-7A14-4A18-B6C7-438CFC968FC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D39B0F-A4C5-4910-98FB-E12D47124E82}">
      <dgm:prSet/>
      <dgm:spPr/>
      <dgm:t>
        <a:bodyPr/>
        <a:lstStyle/>
        <a:p>
          <a:r>
            <a:rPr lang="en-GB"/>
            <a:t>Grab a pen and your favourite note pad or print out this document to fill in the worksheet. </a:t>
          </a:r>
          <a:endParaRPr lang="en-US"/>
        </a:p>
      </dgm:t>
    </dgm:pt>
    <dgm:pt modelId="{0BBD8931-5E1F-4FFB-9952-F7FFBDD00CDD}" type="parTrans" cxnId="{51074941-6279-43A2-84F5-2E486FBD1AA8}">
      <dgm:prSet/>
      <dgm:spPr/>
      <dgm:t>
        <a:bodyPr/>
        <a:lstStyle/>
        <a:p>
          <a:endParaRPr lang="en-US"/>
        </a:p>
      </dgm:t>
    </dgm:pt>
    <dgm:pt modelId="{64A05212-D45C-476D-AE98-C1C86C98F01F}" type="sibTrans" cxnId="{51074941-6279-43A2-84F5-2E486FBD1AA8}">
      <dgm:prSet/>
      <dgm:spPr/>
      <dgm:t>
        <a:bodyPr/>
        <a:lstStyle/>
        <a:p>
          <a:endParaRPr lang="en-US"/>
        </a:p>
      </dgm:t>
    </dgm:pt>
    <dgm:pt modelId="{76119DB3-57E9-42CD-8C4C-F6C9B933717A}">
      <dgm:prSet/>
      <dgm:spPr/>
      <dgm:t>
        <a:bodyPr/>
        <a:lstStyle/>
        <a:p>
          <a:r>
            <a:rPr lang="en-GB"/>
            <a:t>You may even want a glass of wine, a hot soothing cup of tea, whatever your choice to relax, slow down and start to think about what you want.</a:t>
          </a:r>
          <a:endParaRPr lang="en-US"/>
        </a:p>
      </dgm:t>
    </dgm:pt>
    <dgm:pt modelId="{67F60FDE-890E-486D-AE8C-3E9DE1BC309F}" type="parTrans" cxnId="{6B13627A-8C5E-460B-90D0-8B1020327924}">
      <dgm:prSet/>
      <dgm:spPr/>
      <dgm:t>
        <a:bodyPr/>
        <a:lstStyle/>
        <a:p>
          <a:endParaRPr lang="en-US"/>
        </a:p>
      </dgm:t>
    </dgm:pt>
    <dgm:pt modelId="{DF846182-ABC3-4B8D-AD35-D2E1684EDA5E}" type="sibTrans" cxnId="{6B13627A-8C5E-460B-90D0-8B1020327924}">
      <dgm:prSet/>
      <dgm:spPr/>
      <dgm:t>
        <a:bodyPr/>
        <a:lstStyle/>
        <a:p>
          <a:endParaRPr lang="en-US"/>
        </a:p>
      </dgm:t>
    </dgm:pt>
    <dgm:pt modelId="{CB8E9AF7-3967-4018-B927-3D14D7C8213E}">
      <dgm:prSet/>
      <dgm:spPr/>
      <dgm:t>
        <a:bodyPr/>
        <a:lstStyle/>
        <a:p>
          <a:r>
            <a:rPr lang="en-GB"/>
            <a:t>Turn off any distractions and give yourself the time and space to be clear on your desires and your intentions. </a:t>
          </a:r>
          <a:endParaRPr lang="en-US"/>
        </a:p>
      </dgm:t>
    </dgm:pt>
    <dgm:pt modelId="{303CD261-E1D9-430A-85ED-D426103C0F7D}" type="parTrans" cxnId="{5A3FFC8B-65FF-47A3-82E5-C6C75B49EF97}">
      <dgm:prSet/>
      <dgm:spPr/>
      <dgm:t>
        <a:bodyPr/>
        <a:lstStyle/>
        <a:p>
          <a:endParaRPr lang="en-US"/>
        </a:p>
      </dgm:t>
    </dgm:pt>
    <dgm:pt modelId="{F05F1094-279D-4761-B453-A2EE8442C432}" type="sibTrans" cxnId="{5A3FFC8B-65FF-47A3-82E5-C6C75B49EF97}">
      <dgm:prSet/>
      <dgm:spPr/>
      <dgm:t>
        <a:bodyPr/>
        <a:lstStyle/>
        <a:p>
          <a:endParaRPr lang="en-US"/>
        </a:p>
      </dgm:t>
    </dgm:pt>
    <dgm:pt modelId="{73AE280E-A1C4-455F-BBDA-A8AF7F4421F2}">
      <dgm:prSet/>
      <dgm:spPr/>
      <dgm:t>
        <a:bodyPr/>
        <a:lstStyle/>
        <a:p>
          <a:r>
            <a:rPr lang="en-GB"/>
            <a:t>Relax, have fun and lets start to create a life you love. </a:t>
          </a:r>
          <a:endParaRPr lang="en-US"/>
        </a:p>
      </dgm:t>
    </dgm:pt>
    <dgm:pt modelId="{B0B7E082-C81A-4E3F-BC38-DABA56FAEF60}" type="parTrans" cxnId="{7550F474-640C-49E5-BB0C-436ED08D5283}">
      <dgm:prSet/>
      <dgm:spPr/>
      <dgm:t>
        <a:bodyPr/>
        <a:lstStyle/>
        <a:p>
          <a:endParaRPr lang="en-US"/>
        </a:p>
      </dgm:t>
    </dgm:pt>
    <dgm:pt modelId="{5B956E5B-8943-468A-BD81-2AEA2EA41E10}" type="sibTrans" cxnId="{7550F474-640C-49E5-BB0C-436ED08D5283}">
      <dgm:prSet/>
      <dgm:spPr/>
      <dgm:t>
        <a:bodyPr/>
        <a:lstStyle/>
        <a:p>
          <a:endParaRPr lang="en-US"/>
        </a:p>
      </dgm:t>
    </dgm:pt>
    <dgm:pt modelId="{AD375D4D-8699-43C4-A1E2-EBB9643B22F2}" type="pres">
      <dgm:prSet presAssocID="{F2363178-7A14-4A18-B6C7-438CFC968FC2}" presName="root" presStyleCnt="0">
        <dgm:presLayoutVars>
          <dgm:dir/>
          <dgm:resizeHandles val="exact"/>
        </dgm:presLayoutVars>
      </dgm:prSet>
      <dgm:spPr/>
    </dgm:pt>
    <dgm:pt modelId="{08F4F40B-959B-4062-AE92-4898692F6660}" type="pres">
      <dgm:prSet presAssocID="{1FD39B0F-A4C5-4910-98FB-E12D47124E82}" presName="compNode" presStyleCnt="0"/>
      <dgm:spPr/>
    </dgm:pt>
    <dgm:pt modelId="{42BB5272-659E-4EB7-9799-DB4E75EADA53}" type="pres">
      <dgm:prSet presAssocID="{1FD39B0F-A4C5-4910-98FB-E12D47124E82}" presName="bgRect" presStyleLbl="bgShp" presStyleIdx="0" presStyleCnt="4"/>
      <dgm:spPr/>
    </dgm:pt>
    <dgm:pt modelId="{940DE133-F611-4779-A8E2-D8CBA47CDAE8}" type="pres">
      <dgm:prSet presAssocID="{1FD39B0F-A4C5-4910-98FB-E12D47124E8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inter"/>
        </a:ext>
      </dgm:extLst>
    </dgm:pt>
    <dgm:pt modelId="{C51DAA11-AA42-471F-9D9D-108CA7BF9B9C}" type="pres">
      <dgm:prSet presAssocID="{1FD39B0F-A4C5-4910-98FB-E12D47124E82}" presName="spaceRect" presStyleCnt="0"/>
      <dgm:spPr/>
    </dgm:pt>
    <dgm:pt modelId="{BB64A3EA-C169-4B59-8D53-38179EBB7273}" type="pres">
      <dgm:prSet presAssocID="{1FD39B0F-A4C5-4910-98FB-E12D47124E82}" presName="parTx" presStyleLbl="revTx" presStyleIdx="0" presStyleCnt="4">
        <dgm:presLayoutVars>
          <dgm:chMax val="0"/>
          <dgm:chPref val="0"/>
        </dgm:presLayoutVars>
      </dgm:prSet>
      <dgm:spPr/>
    </dgm:pt>
    <dgm:pt modelId="{4D8E0477-9A0B-4671-B2EE-2AF3FFCBAD7E}" type="pres">
      <dgm:prSet presAssocID="{64A05212-D45C-476D-AE98-C1C86C98F01F}" presName="sibTrans" presStyleCnt="0"/>
      <dgm:spPr/>
    </dgm:pt>
    <dgm:pt modelId="{2458965D-6BCF-4309-BF2F-3F9C4735CB3E}" type="pres">
      <dgm:prSet presAssocID="{76119DB3-57E9-42CD-8C4C-F6C9B933717A}" presName="compNode" presStyleCnt="0"/>
      <dgm:spPr/>
    </dgm:pt>
    <dgm:pt modelId="{ABE5C3F2-4262-4B48-8917-E8EAB97AEAB6}" type="pres">
      <dgm:prSet presAssocID="{76119DB3-57E9-42CD-8C4C-F6C9B933717A}" presName="bgRect" presStyleLbl="bgShp" presStyleIdx="1" presStyleCnt="4"/>
      <dgm:spPr/>
    </dgm:pt>
    <dgm:pt modelId="{1EAFB769-14FE-4669-847A-477E9A36A2F2}" type="pres">
      <dgm:prSet presAssocID="{76119DB3-57E9-42CD-8C4C-F6C9B93371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
        </a:ext>
      </dgm:extLst>
    </dgm:pt>
    <dgm:pt modelId="{83908B78-6DDB-465C-B4A8-35ABD4639686}" type="pres">
      <dgm:prSet presAssocID="{76119DB3-57E9-42CD-8C4C-F6C9B933717A}" presName="spaceRect" presStyleCnt="0"/>
      <dgm:spPr/>
    </dgm:pt>
    <dgm:pt modelId="{30C0FC55-4112-4A39-8E4A-791D3E2FA417}" type="pres">
      <dgm:prSet presAssocID="{76119DB3-57E9-42CD-8C4C-F6C9B933717A}" presName="parTx" presStyleLbl="revTx" presStyleIdx="1" presStyleCnt="4">
        <dgm:presLayoutVars>
          <dgm:chMax val="0"/>
          <dgm:chPref val="0"/>
        </dgm:presLayoutVars>
      </dgm:prSet>
      <dgm:spPr/>
    </dgm:pt>
    <dgm:pt modelId="{3C095444-3732-4788-AC5C-5B56A8C9FF1B}" type="pres">
      <dgm:prSet presAssocID="{DF846182-ABC3-4B8D-AD35-D2E1684EDA5E}" presName="sibTrans" presStyleCnt="0"/>
      <dgm:spPr/>
    </dgm:pt>
    <dgm:pt modelId="{0C542415-F599-4EBE-89C9-75CFF7977DDF}" type="pres">
      <dgm:prSet presAssocID="{CB8E9AF7-3967-4018-B927-3D14D7C8213E}" presName="compNode" presStyleCnt="0"/>
      <dgm:spPr/>
    </dgm:pt>
    <dgm:pt modelId="{D9A1B54A-F49E-4CF6-AA55-D94C320EEEF9}" type="pres">
      <dgm:prSet presAssocID="{CB8E9AF7-3967-4018-B927-3D14D7C8213E}" presName="bgRect" presStyleLbl="bgShp" presStyleIdx="2" presStyleCnt="4"/>
      <dgm:spPr/>
    </dgm:pt>
    <dgm:pt modelId="{8D866BB8-7768-462D-BA16-C92EEEAED7F7}" type="pres">
      <dgm:prSet presAssocID="{CB8E9AF7-3967-4018-B927-3D14D7C821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319E6AC7-3C98-46DE-8DAA-C9A9BFA10CD2}" type="pres">
      <dgm:prSet presAssocID="{CB8E9AF7-3967-4018-B927-3D14D7C8213E}" presName="spaceRect" presStyleCnt="0"/>
      <dgm:spPr/>
    </dgm:pt>
    <dgm:pt modelId="{A965E64A-5004-41B1-AB5A-47E511AA66DF}" type="pres">
      <dgm:prSet presAssocID="{CB8E9AF7-3967-4018-B927-3D14D7C8213E}" presName="parTx" presStyleLbl="revTx" presStyleIdx="2" presStyleCnt="4">
        <dgm:presLayoutVars>
          <dgm:chMax val="0"/>
          <dgm:chPref val="0"/>
        </dgm:presLayoutVars>
      </dgm:prSet>
      <dgm:spPr/>
    </dgm:pt>
    <dgm:pt modelId="{4BBC8D19-21C9-4429-8A78-D13AC074E75F}" type="pres">
      <dgm:prSet presAssocID="{F05F1094-279D-4761-B453-A2EE8442C432}" presName="sibTrans" presStyleCnt="0"/>
      <dgm:spPr/>
    </dgm:pt>
    <dgm:pt modelId="{2475CE43-84D2-4A16-BE99-C411DD5B8531}" type="pres">
      <dgm:prSet presAssocID="{73AE280E-A1C4-455F-BBDA-A8AF7F4421F2}" presName="compNode" presStyleCnt="0"/>
      <dgm:spPr/>
    </dgm:pt>
    <dgm:pt modelId="{4E796A56-B73A-4B8C-87D9-55771F6AC9FC}" type="pres">
      <dgm:prSet presAssocID="{73AE280E-A1C4-455F-BBDA-A8AF7F4421F2}" presName="bgRect" presStyleLbl="bgShp" presStyleIdx="3" presStyleCnt="4"/>
      <dgm:spPr/>
    </dgm:pt>
    <dgm:pt modelId="{826A1D24-49E7-4E5A-AED6-941898C04AE4}" type="pres">
      <dgm:prSet presAssocID="{73AE280E-A1C4-455F-BBDA-A8AF7F4421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nglasses Face Outline"/>
        </a:ext>
      </dgm:extLst>
    </dgm:pt>
    <dgm:pt modelId="{7C1365FE-70DC-473F-8A68-072D8831FB7D}" type="pres">
      <dgm:prSet presAssocID="{73AE280E-A1C4-455F-BBDA-A8AF7F4421F2}" presName="spaceRect" presStyleCnt="0"/>
      <dgm:spPr/>
    </dgm:pt>
    <dgm:pt modelId="{4470B1E4-5395-440B-B4DD-0283AAE89396}" type="pres">
      <dgm:prSet presAssocID="{73AE280E-A1C4-455F-BBDA-A8AF7F4421F2}" presName="parTx" presStyleLbl="revTx" presStyleIdx="3" presStyleCnt="4">
        <dgm:presLayoutVars>
          <dgm:chMax val="0"/>
          <dgm:chPref val="0"/>
        </dgm:presLayoutVars>
      </dgm:prSet>
      <dgm:spPr/>
    </dgm:pt>
  </dgm:ptLst>
  <dgm:cxnLst>
    <dgm:cxn modelId="{51074941-6279-43A2-84F5-2E486FBD1AA8}" srcId="{F2363178-7A14-4A18-B6C7-438CFC968FC2}" destId="{1FD39B0F-A4C5-4910-98FB-E12D47124E82}" srcOrd="0" destOrd="0" parTransId="{0BBD8931-5E1F-4FFB-9952-F7FFBDD00CDD}" sibTransId="{64A05212-D45C-476D-AE98-C1C86C98F01F}"/>
    <dgm:cxn modelId="{3A228655-B084-47AB-94A8-9277E67750AE}" type="presOf" srcId="{F2363178-7A14-4A18-B6C7-438CFC968FC2}" destId="{AD375D4D-8699-43C4-A1E2-EBB9643B22F2}" srcOrd="0" destOrd="0" presId="urn:microsoft.com/office/officeart/2018/2/layout/IconVerticalSolidList"/>
    <dgm:cxn modelId="{7550F474-640C-49E5-BB0C-436ED08D5283}" srcId="{F2363178-7A14-4A18-B6C7-438CFC968FC2}" destId="{73AE280E-A1C4-455F-BBDA-A8AF7F4421F2}" srcOrd="3" destOrd="0" parTransId="{B0B7E082-C81A-4E3F-BC38-DABA56FAEF60}" sibTransId="{5B956E5B-8943-468A-BD81-2AEA2EA41E10}"/>
    <dgm:cxn modelId="{6B13627A-8C5E-460B-90D0-8B1020327924}" srcId="{F2363178-7A14-4A18-B6C7-438CFC968FC2}" destId="{76119DB3-57E9-42CD-8C4C-F6C9B933717A}" srcOrd="1" destOrd="0" parTransId="{67F60FDE-890E-486D-AE8C-3E9DE1BC309F}" sibTransId="{DF846182-ABC3-4B8D-AD35-D2E1684EDA5E}"/>
    <dgm:cxn modelId="{78931085-41B7-46E2-9ACE-352E1F02EDF2}" type="presOf" srcId="{76119DB3-57E9-42CD-8C4C-F6C9B933717A}" destId="{30C0FC55-4112-4A39-8E4A-791D3E2FA417}" srcOrd="0" destOrd="0" presId="urn:microsoft.com/office/officeart/2018/2/layout/IconVerticalSolidList"/>
    <dgm:cxn modelId="{5A3FFC8B-65FF-47A3-82E5-C6C75B49EF97}" srcId="{F2363178-7A14-4A18-B6C7-438CFC968FC2}" destId="{CB8E9AF7-3967-4018-B927-3D14D7C8213E}" srcOrd="2" destOrd="0" parTransId="{303CD261-E1D9-430A-85ED-D426103C0F7D}" sibTransId="{F05F1094-279D-4761-B453-A2EE8442C432}"/>
    <dgm:cxn modelId="{04B476A8-70F6-4802-84C8-BC8DD9D8DD44}" type="presOf" srcId="{73AE280E-A1C4-455F-BBDA-A8AF7F4421F2}" destId="{4470B1E4-5395-440B-B4DD-0283AAE89396}" srcOrd="0" destOrd="0" presId="urn:microsoft.com/office/officeart/2018/2/layout/IconVerticalSolidList"/>
    <dgm:cxn modelId="{3BEFF0D1-4036-421A-8259-32468C91953B}" type="presOf" srcId="{CB8E9AF7-3967-4018-B927-3D14D7C8213E}" destId="{A965E64A-5004-41B1-AB5A-47E511AA66DF}" srcOrd="0" destOrd="0" presId="urn:microsoft.com/office/officeart/2018/2/layout/IconVerticalSolidList"/>
    <dgm:cxn modelId="{68B543E2-535F-4A7D-B4F2-695107226D07}" type="presOf" srcId="{1FD39B0F-A4C5-4910-98FB-E12D47124E82}" destId="{BB64A3EA-C169-4B59-8D53-38179EBB7273}" srcOrd="0" destOrd="0" presId="urn:microsoft.com/office/officeart/2018/2/layout/IconVerticalSolidList"/>
    <dgm:cxn modelId="{659B721D-7661-434F-9DDB-08E43845F1E9}" type="presParOf" srcId="{AD375D4D-8699-43C4-A1E2-EBB9643B22F2}" destId="{08F4F40B-959B-4062-AE92-4898692F6660}" srcOrd="0" destOrd="0" presId="urn:microsoft.com/office/officeart/2018/2/layout/IconVerticalSolidList"/>
    <dgm:cxn modelId="{252F91EF-C00A-4696-B82D-AED3BBFF28AF}" type="presParOf" srcId="{08F4F40B-959B-4062-AE92-4898692F6660}" destId="{42BB5272-659E-4EB7-9799-DB4E75EADA53}" srcOrd="0" destOrd="0" presId="urn:microsoft.com/office/officeart/2018/2/layout/IconVerticalSolidList"/>
    <dgm:cxn modelId="{7F324BBD-ED88-4937-86DD-9ECB3D282B0A}" type="presParOf" srcId="{08F4F40B-959B-4062-AE92-4898692F6660}" destId="{940DE133-F611-4779-A8E2-D8CBA47CDAE8}" srcOrd="1" destOrd="0" presId="urn:microsoft.com/office/officeart/2018/2/layout/IconVerticalSolidList"/>
    <dgm:cxn modelId="{40A8FEBC-68D3-4B6A-BE58-D9AE15A3F725}" type="presParOf" srcId="{08F4F40B-959B-4062-AE92-4898692F6660}" destId="{C51DAA11-AA42-471F-9D9D-108CA7BF9B9C}" srcOrd="2" destOrd="0" presId="urn:microsoft.com/office/officeart/2018/2/layout/IconVerticalSolidList"/>
    <dgm:cxn modelId="{A5073F4F-6F92-4FB1-BA65-ADDB540AFA5B}" type="presParOf" srcId="{08F4F40B-959B-4062-AE92-4898692F6660}" destId="{BB64A3EA-C169-4B59-8D53-38179EBB7273}" srcOrd="3" destOrd="0" presId="urn:microsoft.com/office/officeart/2018/2/layout/IconVerticalSolidList"/>
    <dgm:cxn modelId="{222CA365-C31E-43C9-9256-75A92F6F9663}" type="presParOf" srcId="{AD375D4D-8699-43C4-A1E2-EBB9643B22F2}" destId="{4D8E0477-9A0B-4671-B2EE-2AF3FFCBAD7E}" srcOrd="1" destOrd="0" presId="urn:microsoft.com/office/officeart/2018/2/layout/IconVerticalSolidList"/>
    <dgm:cxn modelId="{6702F2B8-C66D-4D61-8ED8-71E1887091CD}" type="presParOf" srcId="{AD375D4D-8699-43C4-A1E2-EBB9643B22F2}" destId="{2458965D-6BCF-4309-BF2F-3F9C4735CB3E}" srcOrd="2" destOrd="0" presId="urn:microsoft.com/office/officeart/2018/2/layout/IconVerticalSolidList"/>
    <dgm:cxn modelId="{0E4404DC-7B2A-4DC0-89FC-F900312D1AC1}" type="presParOf" srcId="{2458965D-6BCF-4309-BF2F-3F9C4735CB3E}" destId="{ABE5C3F2-4262-4B48-8917-E8EAB97AEAB6}" srcOrd="0" destOrd="0" presId="urn:microsoft.com/office/officeart/2018/2/layout/IconVerticalSolidList"/>
    <dgm:cxn modelId="{892F5664-20B4-4E65-BD14-01B3A044A8FF}" type="presParOf" srcId="{2458965D-6BCF-4309-BF2F-3F9C4735CB3E}" destId="{1EAFB769-14FE-4669-847A-477E9A36A2F2}" srcOrd="1" destOrd="0" presId="urn:microsoft.com/office/officeart/2018/2/layout/IconVerticalSolidList"/>
    <dgm:cxn modelId="{760E08F1-F471-469A-9B46-08AD3E887FAB}" type="presParOf" srcId="{2458965D-6BCF-4309-BF2F-3F9C4735CB3E}" destId="{83908B78-6DDB-465C-B4A8-35ABD4639686}" srcOrd="2" destOrd="0" presId="urn:microsoft.com/office/officeart/2018/2/layout/IconVerticalSolidList"/>
    <dgm:cxn modelId="{8B09DB4B-E55B-4F75-BBC3-0957D3CD0028}" type="presParOf" srcId="{2458965D-6BCF-4309-BF2F-3F9C4735CB3E}" destId="{30C0FC55-4112-4A39-8E4A-791D3E2FA417}" srcOrd="3" destOrd="0" presId="urn:microsoft.com/office/officeart/2018/2/layout/IconVerticalSolidList"/>
    <dgm:cxn modelId="{6D415780-05EB-46FB-80E5-6032513616D4}" type="presParOf" srcId="{AD375D4D-8699-43C4-A1E2-EBB9643B22F2}" destId="{3C095444-3732-4788-AC5C-5B56A8C9FF1B}" srcOrd="3" destOrd="0" presId="urn:microsoft.com/office/officeart/2018/2/layout/IconVerticalSolidList"/>
    <dgm:cxn modelId="{65CAFBA3-027A-4D33-942A-B32978272D83}" type="presParOf" srcId="{AD375D4D-8699-43C4-A1E2-EBB9643B22F2}" destId="{0C542415-F599-4EBE-89C9-75CFF7977DDF}" srcOrd="4" destOrd="0" presId="urn:microsoft.com/office/officeart/2018/2/layout/IconVerticalSolidList"/>
    <dgm:cxn modelId="{A9908596-0F3A-4002-BA51-904E3856450F}" type="presParOf" srcId="{0C542415-F599-4EBE-89C9-75CFF7977DDF}" destId="{D9A1B54A-F49E-4CF6-AA55-D94C320EEEF9}" srcOrd="0" destOrd="0" presId="urn:microsoft.com/office/officeart/2018/2/layout/IconVerticalSolidList"/>
    <dgm:cxn modelId="{7B4379FF-750F-4B57-86F9-AF6E3D575420}" type="presParOf" srcId="{0C542415-F599-4EBE-89C9-75CFF7977DDF}" destId="{8D866BB8-7768-462D-BA16-C92EEEAED7F7}" srcOrd="1" destOrd="0" presId="urn:microsoft.com/office/officeart/2018/2/layout/IconVerticalSolidList"/>
    <dgm:cxn modelId="{590F849C-B472-418A-B37B-73EDE6FF1DFA}" type="presParOf" srcId="{0C542415-F599-4EBE-89C9-75CFF7977DDF}" destId="{319E6AC7-3C98-46DE-8DAA-C9A9BFA10CD2}" srcOrd="2" destOrd="0" presId="urn:microsoft.com/office/officeart/2018/2/layout/IconVerticalSolidList"/>
    <dgm:cxn modelId="{7E6AA101-E2CC-4001-850E-A035A947B024}" type="presParOf" srcId="{0C542415-F599-4EBE-89C9-75CFF7977DDF}" destId="{A965E64A-5004-41B1-AB5A-47E511AA66DF}" srcOrd="3" destOrd="0" presId="urn:microsoft.com/office/officeart/2018/2/layout/IconVerticalSolidList"/>
    <dgm:cxn modelId="{74297B61-82DE-4C47-825D-B023734E242E}" type="presParOf" srcId="{AD375D4D-8699-43C4-A1E2-EBB9643B22F2}" destId="{4BBC8D19-21C9-4429-8A78-D13AC074E75F}" srcOrd="5" destOrd="0" presId="urn:microsoft.com/office/officeart/2018/2/layout/IconVerticalSolidList"/>
    <dgm:cxn modelId="{676463AF-6653-4C60-B1E4-DCF4DB0EE2A9}" type="presParOf" srcId="{AD375D4D-8699-43C4-A1E2-EBB9643B22F2}" destId="{2475CE43-84D2-4A16-BE99-C411DD5B8531}" srcOrd="6" destOrd="0" presId="urn:microsoft.com/office/officeart/2018/2/layout/IconVerticalSolidList"/>
    <dgm:cxn modelId="{7A4C99C8-F2ED-459E-88DC-47F7A8A3E0A3}" type="presParOf" srcId="{2475CE43-84D2-4A16-BE99-C411DD5B8531}" destId="{4E796A56-B73A-4B8C-87D9-55771F6AC9FC}" srcOrd="0" destOrd="0" presId="urn:microsoft.com/office/officeart/2018/2/layout/IconVerticalSolidList"/>
    <dgm:cxn modelId="{BEB6A580-4207-4FCB-A8E9-FA95BF3C8886}" type="presParOf" srcId="{2475CE43-84D2-4A16-BE99-C411DD5B8531}" destId="{826A1D24-49E7-4E5A-AED6-941898C04AE4}" srcOrd="1" destOrd="0" presId="urn:microsoft.com/office/officeart/2018/2/layout/IconVerticalSolidList"/>
    <dgm:cxn modelId="{67F39D24-5B18-4F48-AB70-8A42DAFBB76E}" type="presParOf" srcId="{2475CE43-84D2-4A16-BE99-C411DD5B8531}" destId="{7C1365FE-70DC-473F-8A68-072D8831FB7D}" srcOrd="2" destOrd="0" presId="urn:microsoft.com/office/officeart/2018/2/layout/IconVerticalSolidList"/>
    <dgm:cxn modelId="{3FB52315-42CD-40FF-B235-AF440F608D23}" type="presParOf" srcId="{2475CE43-84D2-4A16-BE99-C411DD5B8531}" destId="{4470B1E4-5395-440B-B4DD-0283AAE893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CFDCB-E9BE-4EC7-9710-7B42847D05B2}" type="doc">
      <dgm:prSet loTypeId="urn:microsoft.com/office/officeart/2009/3/layout/HorizontalOrganizationChart" loCatId="hierarchy" qsTypeId="urn:microsoft.com/office/officeart/2005/8/quickstyle/simple1" qsCatId="simple" csTypeId="urn:microsoft.com/office/officeart/2005/8/colors/colorful1" csCatId="colorful"/>
      <dgm:spPr/>
      <dgm:t>
        <a:bodyPr/>
        <a:lstStyle/>
        <a:p>
          <a:endParaRPr lang="en-US"/>
        </a:p>
      </dgm:t>
    </dgm:pt>
    <dgm:pt modelId="{548824AC-0FD0-4806-BE0D-501CBE4A87F4}">
      <dgm:prSet/>
      <dgm:spPr/>
      <dgm:t>
        <a:bodyPr/>
        <a:lstStyle/>
        <a:p>
          <a:r>
            <a:rPr lang="en-GB"/>
            <a:t>Give yourself permission to receive all that you desire.</a:t>
          </a:r>
          <a:endParaRPr lang="en-US"/>
        </a:p>
      </dgm:t>
    </dgm:pt>
    <dgm:pt modelId="{5F6FE546-61BB-4AAA-9B09-66AF67B6383C}" type="parTrans" cxnId="{409031F5-6C52-402D-A60E-9D1FB03E7E93}">
      <dgm:prSet/>
      <dgm:spPr/>
      <dgm:t>
        <a:bodyPr/>
        <a:lstStyle/>
        <a:p>
          <a:endParaRPr lang="en-US"/>
        </a:p>
      </dgm:t>
    </dgm:pt>
    <dgm:pt modelId="{7EFB6128-3F1C-4951-94CC-9CF4718CF5D7}" type="sibTrans" cxnId="{409031F5-6C52-402D-A60E-9D1FB03E7E93}">
      <dgm:prSet/>
      <dgm:spPr/>
      <dgm:t>
        <a:bodyPr/>
        <a:lstStyle/>
        <a:p>
          <a:endParaRPr lang="en-US"/>
        </a:p>
      </dgm:t>
    </dgm:pt>
    <dgm:pt modelId="{05361177-B984-480F-BDE4-FB3254A7C9B5}">
      <dgm:prSet/>
      <dgm:spPr/>
      <dgm:t>
        <a:bodyPr/>
        <a:lstStyle/>
        <a:p>
          <a:r>
            <a:rPr lang="en-GB"/>
            <a:t>“I give myself permission to receive my desires, it is safe for me to receive abundance”</a:t>
          </a:r>
          <a:endParaRPr lang="en-US"/>
        </a:p>
      </dgm:t>
    </dgm:pt>
    <dgm:pt modelId="{1AF5BD80-E52B-407A-83C4-5149F7EC6AE2}" type="parTrans" cxnId="{1CE80A95-B8C8-4050-BE7B-A76D17A5BF3E}">
      <dgm:prSet/>
      <dgm:spPr/>
      <dgm:t>
        <a:bodyPr/>
        <a:lstStyle/>
        <a:p>
          <a:endParaRPr lang="en-US"/>
        </a:p>
      </dgm:t>
    </dgm:pt>
    <dgm:pt modelId="{9793CB44-0ECA-4419-B297-9DA28A930865}" type="sibTrans" cxnId="{1CE80A95-B8C8-4050-BE7B-A76D17A5BF3E}">
      <dgm:prSet/>
      <dgm:spPr/>
      <dgm:t>
        <a:bodyPr/>
        <a:lstStyle/>
        <a:p>
          <a:endParaRPr lang="en-US"/>
        </a:p>
      </dgm:t>
    </dgm:pt>
    <dgm:pt modelId="{377495AC-AC10-4360-AB72-B3B845858C20}" type="pres">
      <dgm:prSet presAssocID="{65CCFDCB-E9BE-4EC7-9710-7B42847D05B2}" presName="hierChild1" presStyleCnt="0">
        <dgm:presLayoutVars>
          <dgm:orgChart val="1"/>
          <dgm:chPref val="1"/>
          <dgm:dir/>
          <dgm:animOne val="branch"/>
          <dgm:animLvl val="lvl"/>
          <dgm:resizeHandles/>
        </dgm:presLayoutVars>
      </dgm:prSet>
      <dgm:spPr/>
    </dgm:pt>
    <dgm:pt modelId="{3A8B78A4-161A-406F-A4E7-AEF7DE43D63E}" type="pres">
      <dgm:prSet presAssocID="{548824AC-0FD0-4806-BE0D-501CBE4A87F4}" presName="hierRoot1" presStyleCnt="0">
        <dgm:presLayoutVars>
          <dgm:hierBranch val="init"/>
        </dgm:presLayoutVars>
      </dgm:prSet>
      <dgm:spPr/>
    </dgm:pt>
    <dgm:pt modelId="{03E899A4-0384-4CDE-B288-7842CD7D2023}" type="pres">
      <dgm:prSet presAssocID="{548824AC-0FD0-4806-BE0D-501CBE4A87F4}" presName="rootComposite1" presStyleCnt="0"/>
      <dgm:spPr/>
    </dgm:pt>
    <dgm:pt modelId="{5F0F3AEF-B380-4C41-BB78-C7A5437AB896}" type="pres">
      <dgm:prSet presAssocID="{548824AC-0FD0-4806-BE0D-501CBE4A87F4}" presName="rootText1" presStyleLbl="node0" presStyleIdx="0" presStyleCnt="2">
        <dgm:presLayoutVars>
          <dgm:chPref val="3"/>
        </dgm:presLayoutVars>
      </dgm:prSet>
      <dgm:spPr/>
    </dgm:pt>
    <dgm:pt modelId="{97163C61-5F42-4C71-A1D2-C3A287E4E809}" type="pres">
      <dgm:prSet presAssocID="{548824AC-0FD0-4806-BE0D-501CBE4A87F4}" presName="rootConnector1" presStyleLbl="node1" presStyleIdx="0" presStyleCnt="0"/>
      <dgm:spPr/>
    </dgm:pt>
    <dgm:pt modelId="{4FA88293-F6C2-4A62-A74B-70039CAA4A2F}" type="pres">
      <dgm:prSet presAssocID="{548824AC-0FD0-4806-BE0D-501CBE4A87F4}" presName="hierChild2" presStyleCnt="0"/>
      <dgm:spPr/>
    </dgm:pt>
    <dgm:pt modelId="{85EA10AE-603E-4328-ABAD-EF22EA79B767}" type="pres">
      <dgm:prSet presAssocID="{548824AC-0FD0-4806-BE0D-501CBE4A87F4}" presName="hierChild3" presStyleCnt="0"/>
      <dgm:spPr/>
    </dgm:pt>
    <dgm:pt modelId="{0B6BEE18-CB5D-4E00-A63D-9A7F8891476C}" type="pres">
      <dgm:prSet presAssocID="{05361177-B984-480F-BDE4-FB3254A7C9B5}" presName="hierRoot1" presStyleCnt="0">
        <dgm:presLayoutVars>
          <dgm:hierBranch val="init"/>
        </dgm:presLayoutVars>
      </dgm:prSet>
      <dgm:spPr/>
    </dgm:pt>
    <dgm:pt modelId="{F0AF07B1-DCA0-4C07-92F3-E428F429CE15}" type="pres">
      <dgm:prSet presAssocID="{05361177-B984-480F-BDE4-FB3254A7C9B5}" presName="rootComposite1" presStyleCnt="0"/>
      <dgm:spPr/>
    </dgm:pt>
    <dgm:pt modelId="{660FB755-521A-4A07-AFB6-C1CABE922D62}" type="pres">
      <dgm:prSet presAssocID="{05361177-B984-480F-BDE4-FB3254A7C9B5}" presName="rootText1" presStyleLbl="node0" presStyleIdx="1" presStyleCnt="2">
        <dgm:presLayoutVars>
          <dgm:chPref val="3"/>
        </dgm:presLayoutVars>
      </dgm:prSet>
      <dgm:spPr/>
    </dgm:pt>
    <dgm:pt modelId="{626C01DA-A581-4118-85F5-15ADF071AE2C}" type="pres">
      <dgm:prSet presAssocID="{05361177-B984-480F-BDE4-FB3254A7C9B5}" presName="rootConnector1" presStyleLbl="node1" presStyleIdx="0" presStyleCnt="0"/>
      <dgm:spPr/>
    </dgm:pt>
    <dgm:pt modelId="{41CFEE4E-F867-40C6-9BA7-469B089D7A42}" type="pres">
      <dgm:prSet presAssocID="{05361177-B984-480F-BDE4-FB3254A7C9B5}" presName="hierChild2" presStyleCnt="0"/>
      <dgm:spPr/>
    </dgm:pt>
    <dgm:pt modelId="{3DBA5BEB-B436-407B-B621-54F237A66CEE}" type="pres">
      <dgm:prSet presAssocID="{05361177-B984-480F-BDE4-FB3254A7C9B5}" presName="hierChild3" presStyleCnt="0"/>
      <dgm:spPr/>
    </dgm:pt>
  </dgm:ptLst>
  <dgm:cxnLst>
    <dgm:cxn modelId="{F15B743F-737D-413E-B6AE-468CCA0FD4E8}" type="presOf" srcId="{548824AC-0FD0-4806-BE0D-501CBE4A87F4}" destId="{97163C61-5F42-4C71-A1D2-C3A287E4E809}" srcOrd="1" destOrd="0" presId="urn:microsoft.com/office/officeart/2009/3/layout/HorizontalOrganizationChart"/>
    <dgm:cxn modelId="{58F0C54D-B34B-4E04-9FD4-9E1FE8AA2D3D}" type="presOf" srcId="{65CCFDCB-E9BE-4EC7-9710-7B42847D05B2}" destId="{377495AC-AC10-4360-AB72-B3B845858C20}" srcOrd="0" destOrd="0" presId="urn:microsoft.com/office/officeart/2009/3/layout/HorizontalOrganizationChart"/>
    <dgm:cxn modelId="{1CE80A95-B8C8-4050-BE7B-A76D17A5BF3E}" srcId="{65CCFDCB-E9BE-4EC7-9710-7B42847D05B2}" destId="{05361177-B984-480F-BDE4-FB3254A7C9B5}" srcOrd="1" destOrd="0" parTransId="{1AF5BD80-E52B-407A-83C4-5149F7EC6AE2}" sibTransId="{9793CB44-0ECA-4419-B297-9DA28A930865}"/>
    <dgm:cxn modelId="{25B07DBF-8C77-4611-A941-65BEDB6A52A8}" type="presOf" srcId="{05361177-B984-480F-BDE4-FB3254A7C9B5}" destId="{626C01DA-A581-4118-85F5-15ADF071AE2C}" srcOrd="1" destOrd="0" presId="urn:microsoft.com/office/officeart/2009/3/layout/HorizontalOrganizationChart"/>
    <dgm:cxn modelId="{C96310C5-5E46-49AA-A0DF-BB85C703CBF2}" type="presOf" srcId="{548824AC-0FD0-4806-BE0D-501CBE4A87F4}" destId="{5F0F3AEF-B380-4C41-BB78-C7A5437AB896}" srcOrd="0" destOrd="0" presId="urn:microsoft.com/office/officeart/2009/3/layout/HorizontalOrganizationChart"/>
    <dgm:cxn modelId="{104B04E4-311E-4D8A-9A88-91840699B2E4}" type="presOf" srcId="{05361177-B984-480F-BDE4-FB3254A7C9B5}" destId="{660FB755-521A-4A07-AFB6-C1CABE922D62}" srcOrd="0" destOrd="0" presId="urn:microsoft.com/office/officeart/2009/3/layout/HorizontalOrganizationChart"/>
    <dgm:cxn modelId="{409031F5-6C52-402D-A60E-9D1FB03E7E93}" srcId="{65CCFDCB-E9BE-4EC7-9710-7B42847D05B2}" destId="{548824AC-0FD0-4806-BE0D-501CBE4A87F4}" srcOrd="0" destOrd="0" parTransId="{5F6FE546-61BB-4AAA-9B09-66AF67B6383C}" sibTransId="{7EFB6128-3F1C-4951-94CC-9CF4718CF5D7}"/>
    <dgm:cxn modelId="{AEA20304-961C-4929-878F-C938BF2338CD}" type="presParOf" srcId="{377495AC-AC10-4360-AB72-B3B845858C20}" destId="{3A8B78A4-161A-406F-A4E7-AEF7DE43D63E}" srcOrd="0" destOrd="0" presId="urn:microsoft.com/office/officeart/2009/3/layout/HorizontalOrganizationChart"/>
    <dgm:cxn modelId="{ADF587AD-9A40-4EC6-9025-E76833FF10E3}" type="presParOf" srcId="{3A8B78A4-161A-406F-A4E7-AEF7DE43D63E}" destId="{03E899A4-0384-4CDE-B288-7842CD7D2023}" srcOrd="0" destOrd="0" presId="urn:microsoft.com/office/officeart/2009/3/layout/HorizontalOrganizationChart"/>
    <dgm:cxn modelId="{6699D0D4-DE33-49D8-8FE9-CE188233CE0C}" type="presParOf" srcId="{03E899A4-0384-4CDE-B288-7842CD7D2023}" destId="{5F0F3AEF-B380-4C41-BB78-C7A5437AB896}" srcOrd="0" destOrd="0" presId="urn:microsoft.com/office/officeart/2009/3/layout/HorizontalOrganizationChart"/>
    <dgm:cxn modelId="{7CC0B4DB-64C5-4C88-9C9E-E372A18759CD}" type="presParOf" srcId="{03E899A4-0384-4CDE-B288-7842CD7D2023}" destId="{97163C61-5F42-4C71-A1D2-C3A287E4E809}" srcOrd="1" destOrd="0" presId="urn:microsoft.com/office/officeart/2009/3/layout/HorizontalOrganizationChart"/>
    <dgm:cxn modelId="{7846CA37-C101-4D7F-A7C5-C2A60D2CF583}" type="presParOf" srcId="{3A8B78A4-161A-406F-A4E7-AEF7DE43D63E}" destId="{4FA88293-F6C2-4A62-A74B-70039CAA4A2F}" srcOrd="1" destOrd="0" presId="urn:microsoft.com/office/officeart/2009/3/layout/HorizontalOrganizationChart"/>
    <dgm:cxn modelId="{CB5CEA0E-9AF4-4E9B-904D-D895AE2A5F87}" type="presParOf" srcId="{3A8B78A4-161A-406F-A4E7-AEF7DE43D63E}" destId="{85EA10AE-603E-4328-ABAD-EF22EA79B767}" srcOrd="2" destOrd="0" presId="urn:microsoft.com/office/officeart/2009/3/layout/HorizontalOrganizationChart"/>
    <dgm:cxn modelId="{A03E1BD5-B0EB-42DA-92B3-652ACBDA2545}" type="presParOf" srcId="{377495AC-AC10-4360-AB72-B3B845858C20}" destId="{0B6BEE18-CB5D-4E00-A63D-9A7F8891476C}" srcOrd="1" destOrd="0" presId="urn:microsoft.com/office/officeart/2009/3/layout/HorizontalOrganizationChart"/>
    <dgm:cxn modelId="{25E53906-0C5D-4743-B0CE-D74830D374DA}" type="presParOf" srcId="{0B6BEE18-CB5D-4E00-A63D-9A7F8891476C}" destId="{F0AF07B1-DCA0-4C07-92F3-E428F429CE15}" srcOrd="0" destOrd="0" presId="urn:microsoft.com/office/officeart/2009/3/layout/HorizontalOrganizationChart"/>
    <dgm:cxn modelId="{93CA7AE4-FEF8-4E09-ABAB-151DD3B6AB9C}" type="presParOf" srcId="{F0AF07B1-DCA0-4C07-92F3-E428F429CE15}" destId="{660FB755-521A-4A07-AFB6-C1CABE922D62}" srcOrd="0" destOrd="0" presId="urn:microsoft.com/office/officeart/2009/3/layout/HorizontalOrganizationChart"/>
    <dgm:cxn modelId="{F920E3C0-2376-4A51-A1FB-693E81E334AE}" type="presParOf" srcId="{F0AF07B1-DCA0-4C07-92F3-E428F429CE15}" destId="{626C01DA-A581-4118-85F5-15ADF071AE2C}" srcOrd="1" destOrd="0" presId="urn:microsoft.com/office/officeart/2009/3/layout/HorizontalOrganizationChart"/>
    <dgm:cxn modelId="{9504B13D-5D09-423F-9509-2F4C6D237444}" type="presParOf" srcId="{0B6BEE18-CB5D-4E00-A63D-9A7F8891476C}" destId="{41CFEE4E-F867-40C6-9BA7-469B089D7A42}" srcOrd="1" destOrd="0" presId="urn:microsoft.com/office/officeart/2009/3/layout/HorizontalOrganizationChart"/>
    <dgm:cxn modelId="{116C4FD3-AB6F-4DD8-9F7C-51BFB85234DB}" type="presParOf" srcId="{0B6BEE18-CB5D-4E00-A63D-9A7F8891476C}" destId="{3DBA5BEB-B436-407B-B621-54F237A66CE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3D19A-D5DB-473C-9308-8983A044D65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BA173CC-E7E8-4BCE-A617-E8478EB6CB4D}">
      <dgm:prSet/>
      <dgm:spPr/>
      <dgm:t>
        <a:bodyPr/>
        <a:lstStyle/>
        <a:p>
          <a:r>
            <a:rPr lang="en-GB"/>
            <a:t>Allow your imagination to be limitless, let it flow with your thoughts and remember to not restrict your desires or place any limits on your dreams.</a:t>
          </a:r>
          <a:endParaRPr lang="en-US"/>
        </a:p>
      </dgm:t>
    </dgm:pt>
    <dgm:pt modelId="{B81B8237-BDA0-44A7-AD4C-CB3F34B9E10F}" type="parTrans" cxnId="{04D567BE-1ACA-44C5-AC26-27CD9A82FA3B}">
      <dgm:prSet/>
      <dgm:spPr/>
      <dgm:t>
        <a:bodyPr/>
        <a:lstStyle/>
        <a:p>
          <a:endParaRPr lang="en-US"/>
        </a:p>
      </dgm:t>
    </dgm:pt>
    <dgm:pt modelId="{2A8C7B58-7AA9-4B08-A6E7-760921C01783}" type="sibTrans" cxnId="{04D567BE-1ACA-44C5-AC26-27CD9A82FA3B}">
      <dgm:prSet/>
      <dgm:spPr/>
      <dgm:t>
        <a:bodyPr/>
        <a:lstStyle/>
        <a:p>
          <a:endParaRPr lang="en-US"/>
        </a:p>
      </dgm:t>
    </dgm:pt>
    <dgm:pt modelId="{2F791640-4D79-4B76-A99D-C4B620A785F6}">
      <dgm:prSet/>
      <dgm:spPr/>
      <dgm:t>
        <a:bodyPr/>
        <a:lstStyle/>
        <a:p>
          <a:r>
            <a:rPr lang="en-GB"/>
            <a:t>If you start to put barriers up in your thinking – i.e. “that’s too big”, “that won’t happen” “I couldn’t do that” pause and breath more energy into the vision, removing any limits you are placing around it. </a:t>
          </a:r>
          <a:endParaRPr lang="en-US"/>
        </a:p>
      </dgm:t>
    </dgm:pt>
    <dgm:pt modelId="{04F94F0D-F3F7-477B-AB27-2F69D602917E}" type="parTrans" cxnId="{FF882C1F-6647-4D38-A0F2-3499D5C3E80F}">
      <dgm:prSet/>
      <dgm:spPr/>
      <dgm:t>
        <a:bodyPr/>
        <a:lstStyle/>
        <a:p>
          <a:endParaRPr lang="en-US"/>
        </a:p>
      </dgm:t>
    </dgm:pt>
    <dgm:pt modelId="{A544012C-A19D-4865-B793-CFF4FDF7A04D}" type="sibTrans" cxnId="{FF882C1F-6647-4D38-A0F2-3499D5C3E80F}">
      <dgm:prSet/>
      <dgm:spPr/>
      <dgm:t>
        <a:bodyPr/>
        <a:lstStyle/>
        <a:p>
          <a:endParaRPr lang="en-US"/>
        </a:p>
      </dgm:t>
    </dgm:pt>
    <dgm:pt modelId="{ACDD758D-A9B9-4523-A63B-4E0802D55B04}">
      <dgm:prSet/>
      <dgm:spPr/>
      <dgm:t>
        <a:bodyPr/>
        <a:lstStyle/>
        <a:p>
          <a:r>
            <a:rPr lang="en-GB"/>
            <a:t>Don’t be self-conscious or hold yourself back from creating the life you desire.</a:t>
          </a:r>
          <a:endParaRPr lang="en-US"/>
        </a:p>
      </dgm:t>
    </dgm:pt>
    <dgm:pt modelId="{B547498E-4E8A-4E99-A3C0-EF20F23D14B0}" type="parTrans" cxnId="{838625A1-E0BF-4C4B-836F-AA882129FA37}">
      <dgm:prSet/>
      <dgm:spPr/>
      <dgm:t>
        <a:bodyPr/>
        <a:lstStyle/>
        <a:p>
          <a:endParaRPr lang="en-US"/>
        </a:p>
      </dgm:t>
    </dgm:pt>
    <dgm:pt modelId="{9D1618C1-38CD-44EC-A10C-C1BF440D05FA}" type="sibTrans" cxnId="{838625A1-E0BF-4C4B-836F-AA882129FA37}">
      <dgm:prSet/>
      <dgm:spPr/>
      <dgm:t>
        <a:bodyPr/>
        <a:lstStyle/>
        <a:p>
          <a:endParaRPr lang="en-US"/>
        </a:p>
      </dgm:t>
    </dgm:pt>
    <dgm:pt modelId="{44894588-3035-4495-B48C-9F6B9BAD40EE}">
      <dgm:prSet/>
      <dgm:spPr/>
      <dgm:t>
        <a:bodyPr/>
        <a:lstStyle/>
        <a:p>
          <a:r>
            <a:rPr lang="en-GB"/>
            <a:t>Ask yourself “What do I desire”?</a:t>
          </a:r>
          <a:endParaRPr lang="en-US"/>
        </a:p>
      </dgm:t>
    </dgm:pt>
    <dgm:pt modelId="{8296CBE8-0005-47B9-80DD-A12B2947FB8F}" type="parTrans" cxnId="{A46356F1-D0A1-4367-A1D1-28930AF5ED5A}">
      <dgm:prSet/>
      <dgm:spPr/>
      <dgm:t>
        <a:bodyPr/>
        <a:lstStyle/>
        <a:p>
          <a:endParaRPr lang="en-US"/>
        </a:p>
      </dgm:t>
    </dgm:pt>
    <dgm:pt modelId="{59178C7D-A9E3-4748-B7A4-E0A236D1CEB6}" type="sibTrans" cxnId="{A46356F1-D0A1-4367-A1D1-28930AF5ED5A}">
      <dgm:prSet/>
      <dgm:spPr/>
      <dgm:t>
        <a:bodyPr/>
        <a:lstStyle/>
        <a:p>
          <a:endParaRPr lang="en-US"/>
        </a:p>
      </dgm:t>
    </dgm:pt>
    <dgm:pt modelId="{52F6A5AC-E5C7-402F-8A93-11E4625B5FED}">
      <dgm:prSet/>
      <dgm:spPr/>
      <dgm:t>
        <a:bodyPr/>
        <a:lstStyle/>
        <a:p>
          <a:r>
            <a:rPr lang="en-GB"/>
            <a:t>Try to eliminate the “how” from your thinking, just picture the “what” and “who”</a:t>
          </a:r>
          <a:endParaRPr lang="en-US"/>
        </a:p>
      </dgm:t>
    </dgm:pt>
    <dgm:pt modelId="{30297881-97D3-4BDC-A013-1019E570F1C9}" type="parTrans" cxnId="{16578B20-C94D-4740-B166-6F4832B7885F}">
      <dgm:prSet/>
      <dgm:spPr/>
      <dgm:t>
        <a:bodyPr/>
        <a:lstStyle/>
        <a:p>
          <a:endParaRPr lang="en-US"/>
        </a:p>
      </dgm:t>
    </dgm:pt>
    <dgm:pt modelId="{81122655-2D06-4219-AED5-A3A4AB231AAB}" type="sibTrans" cxnId="{16578B20-C94D-4740-B166-6F4832B7885F}">
      <dgm:prSet/>
      <dgm:spPr/>
      <dgm:t>
        <a:bodyPr/>
        <a:lstStyle/>
        <a:p>
          <a:endParaRPr lang="en-US"/>
        </a:p>
      </dgm:t>
    </dgm:pt>
    <dgm:pt modelId="{C882CE35-D81E-47F2-8A9E-F2D3ACF26A88}">
      <dgm:prSet/>
      <dgm:spPr/>
      <dgm:t>
        <a:bodyPr/>
        <a:lstStyle/>
        <a:p>
          <a:r>
            <a:rPr lang="en-GB"/>
            <a:t>Use your senses to help with your desires. </a:t>
          </a:r>
          <a:endParaRPr lang="en-US"/>
        </a:p>
      </dgm:t>
    </dgm:pt>
    <dgm:pt modelId="{91F64DB8-6DA2-470B-9056-0054DB00A8B9}" type="parTrans" cxnId="{511125C9-F252-467F-A018-93F23CC3DA1B}">
      <dgm:prSet/>
      <dgm:spPr/>
      <dgm:t>
        <a:bodyPr/>
        <a:lstStyle/>
        <a:p>
          <a:endParaRPr lang="en-US"/>
        </a:p>
      </dgm:t>
    </dgm:pt>
    <dgm:pt modelId="{20E7B3A2-2282-4553-80AA-AEEB0303504A}" type="sibTrans" cxnId="{511125C9-F252-467F-A018-93F23CC3DA1B}">
      <dgm:prSet/>
      <dgm:spPr/>
      <dgm:t>
        <a:bodyPr/>
        <a:lstStyle/>
        <a:p>
          <a:endParaRPr lang="en-US"/>
        </a:p>
      </dgm:t>
    </dgm:pt>
    <dgm:pt modelId="{5E3C1970-6542-47D5-9099-F79D4654C042}">
      <dgm:prSet/>
      <dgm:spPr/>
      <dgm:t>
        <a:bodyPr/>
        <a:lstStyle/>
        <a:p>
          <a:r>
            <a:rPr lang="en-GB"/>
            <a:t>What would you like to see, to hear, to smell, to taste, to touch. Think about what your perfect day would look like for you?</a:t>
          </a:r>
          <a:endParaRPr lang="en-US"/>
        </a:p>
      </dgm:t>
    </dgm:pt>
    <dgm:pt modelId="{46AD5B44-22BB-4C79-9B97-672993E0694A}" type="parTrans" cxnId="{E585351D-5289-4BB3-960B-971645D8596C}">
      <dgm:prSet/>
      <dgm:spPr/>
      <dgm:t>
        <a:bodyPr/>
        <a:lstStyle/>
        <a:p>
          <a:endParaRPr lang="en-US"/>
        </a:p>
      </dgm:t>
    </dgm:pt>
    <dgm:pt modelId="{A1792AB8-3F41-4C31-8BAA-CA810772D825}" type="sibTrans" cxnId="{E585351D-5289-4BB3-960B-971645D8596C}">
      <dgm:prSet/>
      <dgm:spPr/>
      <dgm:t>
        <a:bodyPr/>
        <a:lstStyle/>
        <a:p>
          <a:endParaRPr lang="en-US"/>
        </a:p>
      </dgm:t>
    </dgm:pt>
    <dgm:pt modelId="{CD8A7611-F59A-4BC1-9520-FE9DA2C052EE}">
      <dgm:prSet/>
      <dgm:spPr/>
      <dgm:t>
        <a:bodyPr/>
        <a:lstStyle/>
        <a:p>
          <a:r>
            <a:rPr lang="en-GB"/>
            <a:t>(Imagine looking back on this in a years' time, everything has manifested – how would that feel, pretty fricking amazing! Give yourself permission to get inspired and use all your imagination).</a:t>
          </a:r>
          <a:endParaRPr lang="en-US"/>
        </a:p>
      </dgm:t>
    </dgm:pt>
    <dgm:pt modelId="{545511FE-6428-47F7-B93C-E16510D5AF24}" type="parTrans" cxnId="{0DE5D6CD-7072-464B-B04B-A04C83A4BD70}">
      <dgm:prSet/>
      <dgm:spPr/>
      <dgm:t>
        <a:bodyPr/>
        <a:lstStyle/>
        <a:p>
          <a:endParaRPr lang="en-US"/>
        </a:p>
      </dgm:t>
    </dgm:pt>
    <dgm:pt modelId="{86F23C13-73BA-4462-A5E6-39AF62AB4EFA}" type="sibTrans" cxnId="{0DE5D6CD-7072-464B-B04B-A04C83A4BD70}">
      <dgm:prSet/>
      <dgm:spPr/>
      <dgm:t>
        <a:bodyPr/>
        <a:lstStyle/>
        <a:p>
          <a:endParaRPr lang="en-US"/>
        </a:p>
      </dgm:t>
    </dgm:pt>
    <dgm:pt modelId="{212D4043-E9C5-49BC-9BD3-A2086C441AA6}" type="pres">
      <dgm:prSet presAssocID="{A8C3D19A-D5DB-473C-9308-8983A044D65D}" presName="diagram" presStyleCnt="0">
        <dgm:presLayoutVars>
          <dgm:dir/>
          <dgm:resizeHandles val="exact"/>
        </dgm:presLayoutVars>
      </dgm:prSet>
      <dgm:spPr/>
    </dgm:pt>
    <dgm:pt modelId="{C7A43FEB-2987-4A87-9EE1-0E3FA878AF0D}" type="pres">
      <dgm:prSet presAssocID="{0BA173CC-E7E8-4BCE-A617-E8478EB6CB4D}" presName="node" presStyleLbl="node1" presStyleIdx="0" presStyleCnt="8">
        <dgm:presLayoutVars>
          <dgm:bulletEnabled val="1"/>
        </dgm:presLayoutVars>
      </dgm:prSet>
      <dgm:spPr/>
    </dgm:pt>
    <dgm:pt modelId="{6EF9A1D5-0BF7-4278-A694-5FCFC31F1538}" type="pres">
      <dgm:prSet presAssocID="{2A8C7B58-7AA9-4B08-A6E7-760921C01783}" presName="sibTrans" presStyleCnt="0"/>
      <dgm:spPr/>
    </dgm:pt>
    <dgm:pt modelId="{A24F25B8-1063-4C78-9346-956249DB47C1}" type="pres">
      <dgm:prSet presAssocID="{2F791640-4D79-4B76-A99D-C4B620A785F6}" presName="node" presStyleLbl="node1" presStyleIdx="1" presStyleCnt="8">
        <dgm:presLayoutVars>
          <dgm:bulletEnabled val="1"/>
        </dgm:presLayoutVars>
      </dgm:prSet>
      <dgm:spPr/>
    </dgm:pt>
    <dgm:pt modelId="{173B70BA-C11A-4B44-B011-5188E72B0DFA}" type="pres">
      <dgm:prSet presAssocID="{A544012C-A19D-4865-B793-CFF4FDF7A04D}" presName="sibTrans" presStyleCnt="0"/>
      <dgm:spPr/>
    </dgm:pt>
    <dgm:pt modelId="{9072D50F-E29D-4336-81ED-D00C31719737}" type="pres">
      <dgm:prSet presAssocID="{ACDD758D-A9B9-4523-A63B-4E0802D55B04}" presName="node" presStyleLbl="node1" presStyleIdx="2" presStyleCnt="8">
        <dgm:presLayoutVars>
          <dgm:bulletEnabled val="1"/>
        </dgm:presLayoutVars>
      </dgm:prSet>
      <dgm:spPr/>
    </dgm:pt>
    <dgm:pt modelId="{E97E9097-4935-458B-BA01-2548D7ED76A2}" type="pres">
      <dgm:prSet presAssocID="{9D1618C1-38CD-44EC-A10C-C1BF440D05FA}" presName="sibTrans" presStyleCnt="0"/>
      <dgm:spPr/>
    </dgm:pt>
    <dgm:pt modelId="{01D9A387-F3F4-477F-9F6D-E178165E09FF}" type="pres">
      <dgm:prSet presAssocID="{44894588-3035-4495-B48C-9F6B9BAD40EE}" presName="node" presStyleLbl="node1" presStyleIdx="3" presStyleCnt="8">
        <dgm:presLayoutVars>
          <dgm:bulletEnabled val="1"/>
        </dgm:presLayoutVars>
      </dgm:prSet>
      <dgm:spPr/>
    </dgm:pt>
    <dgm:pt modelId="{2BD05B2A-562A-4823-9C8D-AF4F67ADF975}" type="pres">
      <dgm:prSet presAssocID="{59178C7D-A9E3-4748-B7A4-E0A236D1CEB6}" presName="sibTrans" presStyleCnt="0"/>
      <dgm:spPr/>
    </dgm:pt>
    <dgm:pt modelId="{7C7F481B-7EBB-4C15-A77D-0F1DA2B349E8}" type="pres">
      <dgm:prSet presAssocID="{52F6A5AC-E5C7-402F-8A93-11E4625B5FED}" presName="node" presStyleLbl="node1" presStyleIdx="4" presStyleCnt="8">
        <dgm:presLayoutVars>
          <dgm:bulletEnabled val="1"/>
        </dgm:presLayoutVars>
      </dgm:prSet>
      <dgm:spPr/>
    </dgm:pt>
    <dgm:pt modelId="{D8F38933-83BD-490C-B613-F400DF03AA5D}" type="pres">
      <dgm:prSet presAssocID="{81122655-2D06-4219-AED5-A3A4AB231AAB}" presName="sibTrans" presStyleCnt="0"/>
      <dgm:spPr/>
    </dgm:pt>
    <dgm:pt modelId="{33D4492B-5E25-4CE4-9446-E167A94CE251}" type="pres">
      <dgm:prSet presAssocID="{C882CE35-D81E-47F2-8A9E-F2D3ACF26A88}" presName="node" presStyleLbl="node1" presStyleIdx="5" presStyleCnt="8">
        <dgm:presLayoutVars>
          <dgm:bulletEnabled val="1"/>
        </dgm:presLayoutVars>
      </dgm:prSet>
      <dgm:spPr/>
    </dgm:pt>
    <dgm:pt modelId="{F53752E4-198B-4BF1-A329-48F8BD356BEE}" type="pres">
      <dgm:prSet presAssocID="{20E7B3A2-2282-4553-80AA-AEEB0303504A}" presName="sibTrans" presStyleCnt="0"/>
      <dgm:spPr/>
    </dgm:pt>
    <dgm:pt modelId="{96E60A2F-CE11-43EB-B8C6-89C204E8E936}" type="pres">
      <dgm:prSet presAssocID="{5E3C1970-6542-47D5-9099-F79D4654C042}" presName="node" presStyleLbl="node1" presStyleIdx="6" presStyleCnt="8">
        <dgm:presLayoutVars>
          <dgm:bulletEnabled val="1"/>
        </dgm:presLayoutVars>
      </dgm:prSet>
      <dgm:spPr/>
    </dgm:pt>
    <dgm:pt modelId="{695EDC22-1492-4AEA-B55C-A8C763618C13}" type="pres">
      <dgm:prSet presAssocID="{A1792AB8-3F41-4C31-8BAA-CA810772D825}" presName="sibTrans" presStyleCnt="0"/>
      <dgm:spPr/>
    </dgm:pt>
    <dgm:pt modelId="{CB727BDA-5837-4CA9-979F-AE626CC33C64}" type="pres">
      <dgm:prSet presAssocID="{CD8A7611-F59A-4BC1-9520-FE9DA2C052EE}" presName="node" presStyleLbl="node1" presStyleIdx="7" presStyleCnt="8">
        <dgm:presLayoutVars>
          <dgm:bulletEnabled val="1"/>
        </dgm:presLayoutVars>
      </dgm:prSet>
      <dgm:spPr/>
    </dgm:pt>
  </dgm:ptLst>
  <dgm:cxnLst>
    <dgm:cxn modelId="{E585351D-5289-4BB3-960B-971645D8596C}" srcId="{A8C3D19A-D5DB-473C-9308-8983A044D65D}" destId="{5E3C1970-6542-47D5-9099-F79D4654C042}" srcOrd="6" destOrd="0" parTransId="{46AD5B44-22BB-4C79-9B97-672993E0694A}" sibTransId="{A1792AB8-3F41-4C31-8BAA-CA810772D825}"/>
    <dgm:cxn modelId="{165FEB1D-7F48-483B-AA7E-145FFD37CC17}" type="presOf" srcId="{A8C3D19A-D5DB-473C-9308-8983A044D65D}" destId="{212D4043-E9C5-49BC-9BD3-A2086C441AA6}" srcOrd="0" destOrd="0" presId="urn:microsoft.com/office/officeart/2005/8/layout/default"/>
    <dgm:cxn modelId="{FF882C1F-6647-4D38-A0F2-3499D5C3E80F}" srcId="{A8C3D19A-D5DB-473C-9308-8983A044D65D}" destId="{2F791640-4D79-4B76-A99D-C4B620A785F6}" srcOrd="1" destOrd="0" parTransId="{04F94F0D-F3F7-477B-AB27-2F69D602917E}" sibTransId="{A544012C-A19D-4865-B793-CFF4FDF7A04D}"/>
    <dgm:cxn modelId="{16578B20-C94D-4740-B166-6F4832B7885F}" srcId="{A8C3D19A-D5DB-473C-9308-8983A044D65D}" destId="{52F6A5AC-E5C7-402F-8A93-11E4625B5FED}" srcOrd="4" destOrd="0" parTransId="{30297881-97D3-4BDC-A013-1019E570F1C9}" sibTransId="{81122655-2D06-4219-AED5-A3A4AB231AAB}"/>
    <dgm:cxn modelId="{54A60224-08BF-4803-9763-15E293F6342E}" type="presOf" srcId="{5E3C1970-6542-47D5-9099-F79D4654C042}" destId="{96E60A2F-CE11-43EB-B8C6-89C204E8E936}" srcOrd="0" destOrd="0" presId="urn:microsoft.com/office/officeart/2005/8/layout/default"/>
    <dgm:cxn modelId="{CDC03C30-066E-4510-B968-F11DCF69A9E1}" type="presOf" srcId="{ACDD758D-A9B9-4523-A63B-4E0802D55B04}" destId="{9072D50F-E29D-4336-81ED-D00C31719737}" srcOrd="0" destOrd="0" presId="urn:microsoft.com/office/officeart/2005/8/layout/default"/>
    <dgm:cxn modelId="{A3A86450-F9ED-45B4-A653-094313109D39}" type="presOf" srcId="{C882CE35-D81E-47F2-8A9E-F2D3ACF26A88}" destId="{33D4492B-5E25-4CE4-9446-E167A94CE251}" srcOrd="0" destOrd="0" presId="urn:microsoft.com/office/officeart/2005/8/layout/default"/>
    <dgm:cxn modelId="{EE537872-CA49-4DBC-9F22-4A8809E150BD}" type="presOf" srcId="{CD8A7611-F59A-4BC1-9520-FE9DA2C052EE}" destId="{CB727BDA-5837-4CA9-979F-AE626CC33C64}" srcOrd="0" destOrd="0" presId="urn:microsoft.com/office/officeart/2005/8/layout/default"/>
    <dgm:cxn modelId="{35F65295-E43A-494D-B10C-1C3CED76FD67}" type="presOf" srcId="{2F791640-4D79-4B76-A99D-C4B620A785F6}" destId="{A24F25B8-1063-4C78-9346-956249DB47C1}" srcOrd="0" destOrd="0" presId="urn:microsoft.com/office/officeart/2005/8/layout/default"/>
    <dgm:cxn modelId="{838625A1-E0BF-4C4B-836F-AA882129FA37}" srcId="{A8C3D19A-D5DB-473C-9308-8983A044D65D}" destId="{ACDD758D-A9B9-4523-A63B-4E0802D55B04}" srcOrd="2" destOrd="0" parTransId="{B547498E-4E8A-4E99-A3C0-EF20F23D14B0}" sibTransId="{9D1618C1-38CD-44EC-A10C-C1BF440D05FA}"/>
    <dgm:cxn modelId="{04D567BE-1ACA-44C5-AC26-27CD9A82FA3B}" srcId="{A8C3D19A-D5DB-473C-9308-8983A044D65D}" destId="{0BA173CC-E7E8-4BCE-A617-E8478EB6CB4D}" srcOrd="0" destOrd="0" parTransId="{B81B8237-BDA0-44A7-AD4C-CB3F34B9E10F}" sibTransId="{2A8C7B58-7AA9-4B08-A6E7-760921C01783}"/>
    <dgm:cxn modelId="{511125C9-F252-467F-A018-93F23CC3DA1B}" srcId="{A8C3D19A-D5DB-473C-9308-8983A044D65D}" destId="{C882CE35-D81E-47F2-8A9E-F2D3ACF26A88}" srcOrd="5" destOrd="0" parTransId="{91F64DB8-6DA2-470B-9056-0054DB00A8B9}" sibTransId="{20E7B3A2-2282-4553-80AA-AEEB0303504A}"/>
    <dgm:cxn modelId="{0F3CE1C9-9641-4E2D-81E4-D93663A6E641}" type="presOf" srcId="{44894588-3035-4495-B48C-9F6B9BAD40EE}" destId="{01D9A387-F3F4-477F-9F6D-E178165E09FF}" srcOrd="0" destOrd="0" presId="urn:microsoft.com/office/officeart/2005/8/layout/default"/>
    <dgm:cxn modelId="{0DE5D6CD-7072-464B-B04B-A04C83A4BD70}" srcId="{A8C3D19A-D5DB-473C-9308-8983A044D65D}" destId="{CD8A7611-F59A-4BC1-9520-FE9DA2C052EE}" srcOrd="7" destOrd="0" parTransId="{545511FE-6428-47F7-B93C-E16510D5AF24}" sibTransId="{86F23C13-73BA-4462-A5E6-39AF62AB4EFA}"/>
    <dgm:cxn modelId="{86AA86E1-5F35-48C6-9AA5-0A25B9E807A9}" type="presOf" srcId="{52F6A5AC-E5C7-402F-8A93-11E4625B5FED}" destId="{7C7F481B-7EBB-4C15-A77D-0F1DA2B349E8}" srcOrd="0" destOrd="0" presId="urn:microsoft.com/office/officeart/2005/8/layout/default"/>
    <dgm:cxn modelId="{A46356F1-D0A1-4367-A1D1-28930AF5ED5A}" srcId="{A8C3D19A-D5DB-473C-9308-8983A044D65D}" destId="{44894588-3035-4495-B48C-9F6B9BAD40EE}" srcOrd="3" destOrd="0" parTransId="{8296CBE8-0005-47B9-80DD-A12B2947FB8F}" sibTransId="{59178C7D-A9E3-4748-B7A4-E0A236D1CEB6}"/>
    <dgm:cxn modelId="{4D14BBFD-21B3-4C76-85E7-B1C3DF840837}" type="presOf" srcId="{0BA173CC-E7E8-4BCE-A617-E8478EB6CB4D}" destId="{C7A43FEB-2987-4A87-9EE1-0E3FA878AF0D}" srcOrd="0" destOrd="0" presId="urn:microsoft.com/office/officeart/2005/8/layout/default"/>
    <dgm:cxn modelId="{9E16CDEA-604C-432D-B684-3518862CFC94}" type="presParOf" srcId="{212D4043-E9C5-49BC-9BD3-A2086C441AA6}" destId="{C7A43FEB-2987-4A87-9EE1-0E3FA878AF0D}" srcOrd="0" destOrd="0" presId="urn:microsoft.com/office/officeart/2005/8/layout/default"/>
    <dgm:cxn modelId="{C43D006E-404F-4D86-9054-CC7E1679F8F0}" type="presParOf" srcId="{212D4043-E9C5-49BC-9BD3-A2086C441AA6}" destId="{6EF9A1D5-0BF7-4278-A694-5FCFC31F1538}" srcOrd="1" destOrd="0" presId="urn:microsoft.com/office/officeart/2005/8/layout/default"/>
    <dgm:cxn modelId="{DF8B596E-1F99-4A58-A98E-DE84BBADED4B}" type="presParOf" srcId="{212D4043-E9C5-49BC-9BD3-A2086C441AA6}" destId="{A24F25B8-1063-4C78-9346-956249DB47C1}" srcOrd="2" destOrd="0" presId="urn:microsoft.com/office/officeart/2005/8/layout/default"/>
    <dgm:cxn modelId="{D367B302-4489-4D77-9F78-6B09689E8344}" type="presParOf" srcId="{212D4043-E9C5-49BC-9BD3-A2086C441AA6}" destId="{173B70BA-C11A-4B44-B011-5188E72B0DFA}" srcOrd="3" destOrd="0" presId="urn:microsoft.com/office/officeart/2005/8/layout/default"/>
    <dgm:cxn modelId="{2FD47689-978A-467C-92E0-B8D671460A3B}" type="presParOf" srcId="{212D4043-E9C5-49BC-9BD3-A2086C441AA6}" destId="{9072D50F-E29D-4336-81ED-D00C31719737}" srcOrd="4" destOrd="0" presId="urn:microsoft.com/office/officeart/2005/8/layout/default"/>
    <dgm:cxn modelId="{477E8F01-636C-4115-968B-F540857461F2}" type="presParOf" srcId="{212D4043-E9C5-49BC-9BD3-A2086C441AA6}" destId="{E97E9097-4935-458B-BA01-2548D7ED76A2}" srcOrd="5" destOrd="0" presId="urn:microsoft.com/office/officeart/2005/8/layout/default"/>
    <dgm:cxn modelId="{F7AED958-A81C-498E-BB44-7A42C4BD35BF}" type="presParOf" srcId="{212D4043-E9C5-49BC-9BD3-A2086C441AA6}" destId="{01D9A387-F3F4-477F-9F6D-E178165E09FF}" srcOrd="6" destOrd="0" presId="urn:microsoft.com/office/officeart/2005/8/layout/default"/>
    <dgm:cxn modelId="{5F5D40CC-9517-4569-B8FE-24580E26042D}" type="presParOf" srcId="{212D4043-E9C5-49BC-9BD3-A2086C441AA6}" destId="{2BD05B2A-562A-4823-9C8D-AF4F67ADF975}" srcOrd="7" destOrd="0" presId="urn:microsoft.com/office/officeart/2005/8/layout/default"/>
    <dgm:cxn modelId="{EB25A2A7-CBC2-47E1-8616-CF19C2CAB93F}" type="presParOf" srcId="{212D4043-E9C5-49BC-9BD3-A2086C441AA6}" destId="{7C7F481B-7EBB-4C15-A77D-0F1DA2B349E8}" srcOrd="8" destOrd="0" presId="urn:microsoft.com/office/officeart/2005/8/layout/default"/>
    <dgm:cxn modelId="{345A4E2E-437C-44E9-8B69-952C20091B84}" type="presParOf" srcId="{212D4043-E9C5-49BC-9BD3-A2086C441AA6}" destId="{D8F38933-83BD-490C-B613-F400DF03AA5D}" srcOrd="9" destOrd="0" presId="urn:microsoft.com/office/officeart/2005/8/layout/default"/>
    <dgm:cxn modelId="{988EACEC-18FF-4972-BC97-6F698F89F506}" type="presParOf" srcId="{212D4043-E9C5-49BC-9BD3-A2086C441AA6}" destId="{33D4492B-5E25-4CE4-9446-E167A94CE251}" srcOrd="10" destOrd="0" presId="urn:microsoft.com/office/officeart/2005/8/layout/default"/>
    <dgm:cxn modelId="{710317EF-19F8-4DF3-9924-2B4318C471CC}" type="presParOf" srcId="{212D4043-E9C5-49BC-9BD3-A2086C441AA6}" destId="{F53752E4-198B-4BF1-A329-48F8BD356BEE}" srcOrd="11" destOrd="0" presId="urn:microsoft.com/office/officeart/2005/8/layout/default"/>
    <dgm:cxn modelId="{46275552-652B-4786-A82F-2DEE81BDBB16}" type="presParOf" srcId="{212D4043-E9C5-49BC-9BD3-A2086C441AA6}" destId="{96E60A2F-CE11-43EB-B8C6-89C204E8E936}" srcOrd="12" destOrd="0" presId="urn:microsoft.com/office/officeart/2005/8/layout/default"/>
    <dgm:cxn modelId="{7CCE49AF-ACB7-48E3-9924-32734D1C04BF}" type="presParOf" srcId="{212D4043-E9C5-49BC-9BD3-A2086C441AA6}" destId="{695EDC22-1492-4AEA-B55C-A8C763618C13}" srcOrd="13" destOrd="0" presId="urn:microsoft.com/office/officeart/2005/8/layout/default"/>
    <dgm:cxn modelId="{160179C5-6648-4BFD-A7D8-7C14D2A7BD0E}" type="presParOf" srcId="{212D4043-E9C5-49BC-9BD3-A2086C441AA6}" destId="{CB727BDA-5837-4CA9-979F-AE626CC33C6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9A0A9-EE00-481E-8554-6EFD2A9AE9B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6B0DABA-FE8F-449F-AD1D-6D0312C2F41B}">
      <dgm:prSet/>
      <dgm:spPr/>
      <dgm:t>
        <a:bodyPr/>
        <a:lstStyle/>
        <a:p>
          <a:r>
            <a:rPr lang="en-GB"/>
            <a:t>What 6 things that bring you the greatest sense of peace, presence and well-being? </a:t>
          </a:r>
          <a:endParaRPr lang="en-US"/>
        </a:p>
      </dgm:t>
    </dgm:pt>
    <dgm:pt modelId="{6006767F-D9FE-4591-9E2D-83EAB327DE25}" type="parTrans" cxnId="{5A5950A1-3F71-4829-8EDF-EB27D9D157CD}">
      <dgm:prSet/>
      <dgm:spPr/>
      <dgm:t>
        <a:bodyPr/>
        <a:lstStyle/>
        <a:p>
          <a:endParaRPr lang="en-US"/>
        </a:p>
      </dgm:t>
    </dgm:pt>
    <dgm:pt modelId="{10DBD52B-9242-4105-8611-0968894478EF}" type="sibTrans" cxnId="{5A5950A1-3F71-4829-8EDF-EB27D9D157CD}">
      <dgm:prSet/>
      <dgm:spPr/>
      <dgm:t>
        <a:bodyPr/>
        <a:lstStyle/>
        <a:p>
          <a:endParaRPr lang="en-US"/>
        </a:p>
      </dgm:t>
    </dgm:pt>
    <dgm:pt modelId="{5A4173B5-AD28-46F3-BB97-7722B2D55B3E}">
      <dgm:prSet/>
      <dgm:spPr/>
      <dgm:t>
        <a:bodyPr/>
        <a:lstStyle/>
        <a:p>
          <a:r>
            <a:rPr lang="en-GB"/>
            <a:t>NOW MAKE SURE YOU DO THEM DAILY. </a:t>
          </a:r>
          <a:endParaRPr lang="en-US"/>
        </a:p>
      </dgm:t>
    </dgm:pt>
    <dgm:pt modelId="{FAF2AAE3-B2B9-4340-8874-FEF716AA1DB3}" type="parTrans" cxnId="{591CA95D-A4ED-4EFF-8AE5-6C46086789A8}">
      <dgm:prSet/>
      <dgm:spPr/>
      <dgm:t>
        <a:bodyPr/>
        <a:lstStyle/>
        <a:p>
          <a:endParaRPr lang="en-US"/>
        </a:p>
      </dgm:t>
    </dgm:pt>
    <dgm:pt modelId="{997E61E4-3788-4826-9C43-12A3746D4A2C}" type="sibTrans" cxnId="{591CA95D-A4ED-4EFF-8AE5-6C46086789A8}">
      <dgm:prSet/>
      <dgm:spPr/>
      <dgm:t>
        <a:bodyPr/>
        <a:lstStyle/>
        <a:p>
          <a:endParaRPr lang="en-US"/>
        </a:p>
      </dgm:t>
    </dgm:pt>
    <dgm:pt modelId="{3366434D-DF27-4402-848A-733B0BE2FDF3}">
      <dgm:prSet/>
      <dgm:spPr/>
      <dgm:t>
        <a:bodyPr/>
        <a:lstStyle/>
        <a:p>
          <a:r>
            <a:rPr lang="en-GB"/>
            <a:t>1</a:t>
          </a:r>
          <a:endParaRPr lang="en-US"/>
        </a:p>
      </dgm:t>
    </dgm:pt>
    <dgm:pt modelId="{D58BFF4C-F782-4186-894C-B5BE06C85BE1}" type="parTrans" cxnId="{111A7C80-1036-4F46-B401-D8649854F1A0}">
      <dgm:prSet/>
      <dgm:spPr/>
      <dgm:t>
        <a:bodyPr/>
        <a:lstStyle/>
        <a:p>
          <a:endParaRPr lang="en-US"/>
        </a:p>
      </dgm:t>
    </dgm:pt>
    <dgm:pt modelId="{03ED0F79-9E43-401F-A9DF-5D30DCD13164}" type="sibTrans" cxnId="{111A7C80-1036-4F46-B401-D8649854F1A0}">
      <dgm:prSet/>
      <dgm:spPr/>
      <dgm:t>
        <a:bodyPr/>
        <a:lstStyle/>
        <a:p>
          <a:endParaRPr lang="en-US"/>
        </a:p>
      </dgm:t>
    </dgm:pt>
    <dgm:pt modelId="{289DB56D-BAF4-4EE5-87F7-8A5BCAFAC31A}">
      <dgm:prSet/>
      <dgm:spPr/>
      <dgm:t>
        <a:bodyPr/>
        <a:lstStyle/>
        <a:p>
          <a:r>
            <a:rPr lang="en-GB"/>
            <a:t>2</a:t>
          </a:r>
          <a:endParaRPr lang="en-US"/>
        </a:p>
      </dgm:t>
    </dgm:pt>
    <dgm:pt modelId="{379FD31E-ADA1-47C9-95C6-DC420F79CF8E}" type="parTrans" cxnId="{E6F13FCB-7789-4E9C-AFDC-5CBD6D8BAE8F}">
      <dgm:prSet/>
      <dgm:spPr/>
      <dgm:t>
        <a:bodyPr/>
        <a:lstStyle/>
        <a:p>
          <a:endParaRPr lang="en-US"/>
        </a:p>
      </dgm:t>
    </dgm:pt>
    <dgm:pt modelId="{15E18E94-E9F8-44D9-AD2B-161BFF261CDB}" type="sibTrans" cxnId="{E6F13FCB-7789-4E9C-AFDC-5CBD6D8BAE8F}">
      <dgm:prSet/>
      <dgm:spPr/>
      <dgm:t>
        <a:bodyPr/>
        <a:lstStyle/>
        <a:p>
          <a:endParaRPr lang="en-US"/>
        </a:p>
      </dgm:t>
    </dgm:pt>
    <dgm:pt modelId="{1E0E12ED-EAF8-417A-9B82-1A1C97C00FEA}">
      <dgm:prSet/>
      <dgm:spPr/>
      <dgm:t>
        <a:bodyPr/>
        <a:lstStyle/>
        <a:p>
          <a:r>
            <a:rPr lang="en-GB"/>
            <a:t>3</a:t>
          </a:r>
          <a:endParaRPr lang="en-US"/>
        </a:p>
      </dgm:t>
    </dgm:pt>
    <dgm:pt modelId="{31251EDD-EB66-42D5-9666-4816CD728E54}" type="parTrans" cxnId="{A1695C49-17DD-451B-BC54-A1417635BE26}">
      <dgm:prSet/>
      <dgm:spPr/>
      <dgm:t>
        <a:bodyPr/>
        <a:lstStyle/>
        <a:p>
          <a:endParaRPr lang="en-US"/>
        </a:p>
      </dgm:t>
    </dgm:pt>
    <dgm:pt modelId="{03A4B6BB-E600-4C9A-8C04-F46F59854D55}" type="sibTrans" cxnId="{A1695C49-17DD-451B-BC54-A1417635BE26}">
      <dgm:prSet/>
      <dgm:spPr/>
      <dgm:t>
        <a:bodyPr/>
        <a:lstStyle/>
        <a:p>
          <a:endParaRPr lang="en-US"/>
        </a:p>
      </dgm:t>
    </dgm:pt>
    <dgm:pt modelId="{6B18F766-D05A-4AA9-A8E6-23198A21AE38}">
      <dgm:prSet/>
      <dgm:spPr/>
      <dgm:t>
        <a:bodyPr/>
        <a:lstStyle/>
        <a:p>
          <a:r>
            <a:rPr lang="en-GB"/>
            <a:t>4</a:t>
          </a:r>
          <a:endParaRPr lang="en-US"/>
        </a:p>
      </dgm:t>
    </dgm:pt>
    <dgm:pt modelId="{D87685E2-7010-436D-B66C-F82D20BBD0BD}" type="parTrans" cxnId="{E59A79C4-8248-4644-8B84-1317B4708D20}">
      <dgm:prSet/>
      <dgm:spPr/>
      <dgm:t>
        <a:bodyPr/>
        <a:lstStyle/>
        <a:p>
          <a:endParaRPr lang="en-US"/>
        </a:p>
      </dgm:t>
    </dgm:pt>
    <dgm:pt modelId="{6F9BB1C2-64AE-4B43-9640-F88BD800520C}" type="sibTrans" cxnId="{E59A79C4-8248-4644-8B84-1317B4708D20}">
      <dgm:prSet/>
      <dgm:spPr/>
      <dgm:t>
        <a:bodyPr/>
        <a:lstStyle/>
        <a:p>
          <a:endParaRPr lang="en-US"/>
        </a:p>
      </dgm:t>
    </dgm:pt>
    <dgm:pt modelId="{49946CF8-10A6-4B8A-93D7-2B7F6760C39D}">
      <dgm:prSet/>
      <dgm:spPr/>
      <dgm:t>
        <a:bodyPr/>
        <a:lstStyle/>
        <a:p>
          <a:r>
            <a:rPr lang="en-GB"/>
            <a:t>5</a:t>
          </a:r>
          <a:endParaRPr lang="en-US"/>
        </a:p>
      </dgm:t>
    </dgm:pt>
    <dgm:pt modelId="{11339DFF-D40B-4816-A6F0-96E63550B297}" type="parTrans" cxnId="{E1D5440A-B848-46D4-8015-9778C8358809}">
      <dgm:prSet/>
      <dgm:spPr/>
      <dgm:t>
        <a:bodyPr/>
        <a:lstStyle/>
        <a:p>
          <a:endParaRPr lang="en-US"/>
        </a:p>
      </dgm:t>
    </dgm:pt>
    <dgm:pt modelId="{58836359-BA64-4748-9605-88870294DFF2}" type="sibTrans" cxnId="{E1D5440A-B848-46D4-8015-9778C8358809}">
      <dgm:prSet/>
      <dgm:spPr/>
      <dgm:t>
        <a:bodyPr/>
        <a:lstStyle/>
        <a:p>
          <a:endParaRPr lang="en-US"/>
        </a:p>
      </dgm:t>
    </dgm:pt>
    <dgm:pt modelId="{30E52009-17D0-499B-AB4A-2456261EF214}">
      <dgm:prSet/>
      <dgm:spPr/>
      <dgm:t>
        <a:bodyPr/>
        <a:lstStyle/>
        <a:p>
          <a:r>
            <a:rPr lang="en-GB"/>
            <a:t>6</a:t>
          </a:r>
          <a:endParaRPr lang="en-US"/>
        </a:p>
      </dgm:t>
    </dgm:pt>
    <dgm:pt modelId="{824888FA-283E-411A-90C1-93245E904D4E}" type="parTrans" cxnId="{26C63729-EEDC-40DA-86C1-3F47ADF1CF3D}">
      <dgm:prSet/>
      <dgm:spPr/>
      <dgm:t>
        <a:bodyPr/>
        <a:lstStyle/>
        <a:p>
          <a:endParaRPr lang="en-US"/>
        </a:p>
      </dgm:t>
    </dgm:pt>
    <dgm:pt modelId="{63152EA9-9F31-409C-A076-4A6C431AA9E6}" type="sibTrans" cxnId="{26C63729-EEDC-40DA-86C1-3F47ADF1CF3D}">
      <dgm:prSet/>
      <dgm:spPr/>
      <dgm:t>
        <a:bodyPr/>
        <a:lstStyle/>
        <a:p>
          <a:endParaRPr lang="en-US"/>
        </a:p>
      </dgm:t>
    </dgm:pt>
    <dgm:pt modelId="{24C34C5B-984C-40FA-8837-1E0008F2AE21}" type="pres">
      <dgm:prSet presAssocID="{64F9A0A9-EE00-481E-8554-6EFD2A9AE9B6}" presName="linear" presStyleCnt="0">
        <dgm:presLayoutVars>
          <dgm:animLvl val="lvl"/>
          <dgm:resizeHandles val="exact"/>
        </dgm:presLayoutVars>
      </dgm:prSet>
      <dgm:spPr/>
    </dgm:pt>
    <dgm:pt modelId="{DAB8A939-4BA2-4222-ADB1-94102E117DCE}" type="pres">
      <dgm:prSet presAssocID="{A6B0DABA-FE8F-449F-AD1D-6D0312C2F41B}" presName="parentText" presStyleLbl="node1" presStyleIdx="0" presStyleCnt="8">
        <dgm:presLayoutVars>
          <dgm:chMax val="0"/>
          <dgm:bulletEnabled val="1"/>
        </dgm:presLayoutVars>
      </dgm:prSet>
      <dgm:spPr/>
    </dgm:pt>
    <dgm:pt modelId="{F596EEAC-5718-40D1-8FFC-639C5863BFD6}" type="pres">
      <dgm:prSet presAssocID="{10DBD52B-9242-4105-8611-0968894478EF}" presName="spacer" presStyleCnt="0"/>
      <dgm:spPr/>
    </dgm:pt>
    <dgm:pt modelId="{C4096B64-F74A-4FBC-8A98-650B3310C116}" type="pres">
      <dgm:prSet presAssocID="{5A4173B5-AD28-46F3-BB97-7722B2D55B3E}" presName="parentText" presStyleLbl="node1" presStyleIdx="1" presStyleCnt="8">
        <dgm:presLayoutVars>
          <dgm:chMax val="0"/>
          <dgm:bulletEnabled val="1"/>
        </dgm:presLayoutVars>
      </dgm:prSet>
      <dgm:spPr/>
    </dgm:pt>
    <dgm:pt modelId="{1B7FB50F-F623-4E6B-8EE8-D20270F20875}" type="pres">
      <dgm:prSet presAssocID="{997E61E4-3788-4826-9C43-12A3746D4A2C}" presName="spacer" presStyleCnt="0"/>
      <dgm:spPr/>
    </dgm:pt>
    <dgm:pt modelId="{97F48FF0-F100-452E-B977-AA095CBAC95A}" type="pres">
      <dgm:prSet presAssocID="{3366434D-DF27-4402-848A-733B0BE2FDF3}" presName="parentText" presStyleLbl="node1" presStyleIdx="2" presStyleCnt="8">
        <dgm:presLayoutVars>
          <dgm:chMax val="0"/>
          <dgm:bulletEnabled val="1"/>
        </dgm:presLayoutVars>
      </dgm:prSet>
      <dgm:spPr/>
    </dgm:pt>
    <dgm:pt modelId="{A9650613-8748-4E8E-8547-9EDAF0E1D5A0}" type="pres">
      <dgm:prSet presAssocID="{03ED0F79-9E43-401F-A9DF-5D30DCD13164}" presName="spacer" presStyleCnt="0"/>
      <dgm:spPr/>
    </dgm:pt>
    <dgm:pt modelId="{AEFB7F4E-C2F6-47EF-AF00-C6021F1B255B}" type="pres">
      <dgm:prSet presAssocID="{289DB56D-BAF4-4EE5-87F7-8A5BCAFAC31A}" presName="parentText" presStyleLbl="node1" presStyleIdx="3" presStyleCnt="8">
        <dgm:presLayoutVars>
          <dgm:chMax val="0"/>
          <dgm:bulletEnabled val="1"/>
        </dgm:presLayoutVars>
      </dgm:prSet>
      <dgm:spPr/>
    </dgm:pt>
    <dgm:pt modelId="{0D5223C4-D6DC-455F-AC9C-BFF791AE5054}" type="pres">
      <dgm:prSet presAssocID="{15E18E94-E9F8-44D9-AD2B-161BFF261CDB}" presName="spacer" presStyleCnt="0"/>
      <dgm:spPr/>
    </dgm:pt>
    <dgm:pt modelId="{0D0C88D6-ECA1-4C0F-B466-B08A9F424EF2}" type="pres">
      <dgm:prSet presAssocID="{1E0E12ED-EAF8-417A-9B82-1A1C97C00FEA}" presName="parentText" presStyleLbl="node1" presStyleIdx="4" presStyleCnt="8">
        <dgm:presLayoutVars>
          <dgm:chMax val="0"/>
          <dgm:bulletEnabled val="1"/>
        </dgm:presLayoutVars>
      </dgm:prSet>
      <dgm:spPr/>
    </dgm:pt>
    <dgm:pt modelId="{3D2998C0-5206-4E4F-A906-D89375591DC3}" type="pres">
      <dgm:prSet presAssocID="{03A4B6BB-E600-4C9A-8C04-F46F59854D55}" presName="spacer" presStyleCnt="0"/>
      <dgm:spPr/>
    </dgm:pt>
    <dgm:pt modelId="{CC95D8B8-2103-4D9D-88EC-97406842AA0F}" type="pres">
      <dgm:prSet presAssocID="{6B18F766-D05A-4AA9-A8E6-23198A21AE38}" presName="parentText" presStyleLbl="node1" presStyleIdx="5" presStyleCnt="8">
        <dgm:presLayoutVars>
          <dgm:chMax val="0"/>
          <dgm:bulletEnabled val="1"/>
        </dgm:presLayoutVars>
      </dgm:prSet>
      <dgm:spPr/>
    </dgm:pt>
    <dgm:pt modelId="{918BE198-2068-4B3E-B023-D1EC4F7F2670}" type="pres">
      <dgm:prSet presAssocID="{6F9BB1C2-64AE-4B43-9640-F88BD800520C}" presName="spacer" presStyleCnt="0"/>
      <dgm:spPr/>
    </dgm:pt>
    <dgm:pt modelId="{B65111A4-23AF-40BE-A8E6-5FC8BC1B27D0}" type="pres">
      <dgm:prSet presAssocID="{49946CF8-10A6-4B8A-93D7-2B7F6760C39D}" presName="parentText" presStyleLbl="node1" presStyleIdx="6" presStyleCnt="8">
        <dgm:presLayoutVars>
          <dgm:chMax val="0"/>
          <dgm:bulletEnabled val="1"/>
        </dgm:presLayoutVars>
      </dgm:prSet>
      <dgm:spPr/>
    </dgm:pt>
    <dgm:pt modelId="{43859932-802B-4FDB-800B-D5E7D2E304EF}" type="pres">
      <dgm:prSet presAssocID="{58836359-BA64-4748-9605-88870294DFF2}" presName="spacer" presStyleCnt="0"/>
      <dgm:spPr/>
    </dgm:pt>
    <dgm:pt modelId="{506892ED-8DD0-4CCB-AA9C-974978E516F1}" type="pres">
      <dgm:prSet presAssocID="{30E52009-17D0-499B-AB4A-2456261EF214}" presName="parentText" presStyleLbl="node1" presStyleIdx="7" presStyleCnt="8">
        <dgm:presLayoutVars>
          <dgm:chMax val="0"/>
          <dgm:bulletEnabled val="1"/>
        </dgm:presLayoutVars>
      </dgm:prSet>
      <dgm:spPr/>
    </dgm:pt>
  </dgm:ptLst>
  <dgm:cxnLst>
    <dgm:cxn modelId="{E1D5440A-B848-46D4-8015-9778C8358809}" srcId="{64F9A0A9-EE00-481E-8554-6EFD2A9AE9B6}" destId="{49946CF8-10A6-4B8A-93D7-2B7F6760C39D}" srcOrd="6" destOrd="0" parTransId="{11339DFF-D40B-4816-A6F0-96E63550B297}" sibTransId="{58836359-BA64-4748-9605-88870294DFF2}"/>
    <dgm:cxn modelId="{26C63729-EEDC-40DA-86C1-3F47ADF1CF3D}" srcId="{64F9A0A9-EE00-481E-8554-6EFD2A9AE9B6}" destId="{30E52009-17D0-499B-AB4A-2456261EF214}" srcOrd="7" destOrd="0" parTransId="{824888FA-283E-411A-90C1-93245E904D4E}" sibTransId="{63152EA9-9F31-409C-A076-4A6C431AA9E6}"/>
    <dgm:cxn modelId="{A1695C49-17DD-451B-BC54-A1417635BE26}" srcId="{64F9A0A9-EE00-481E-8554-6EFD2A9AE9B6}" destId="{1E0E12ED-EAF8-417A-9B82-1A1C97C00FEA}" srcOrd="4" destOrd="0" parTransId="{31251EDD-EB66-42D5-9666-4816CD728E54}" sibTransId="{03A4B6BB-E600-4C9A-8C04-F46F59854D55}"/>
    <dgm:cxn modelId="{591CA95D-A4ED-4EFF-8AE5-6C46086789A8}" srcId="{64F9A0A9-EE00-481E-8554-6EFD2A9AE9B6}" destId="{5A4173B5-AD28-46F3-BB97-7722B2D55B3E}" srcOrd="1" destOrd="0" parTransId="{FAF2AAE3-B2B9-4340-8874-FEF716AA1DB3}" sibTransId="{997E61E4-3788-4826-9C43-12A3746D4A2C}"/>
    <dgm:cxn modelId="{EFDBD262-AAFE-4578-BC5D-F300D980170F}" type="presOf" srcId="{49946CF8-10A6-4B8A-93D7-2B7F6760C39D}" destId="{B65111A4-23AF-40BE-A8E6-5FC8BC1B27D0}" srcOrd="0" destOrd="0" presId="urn:microsoft.com/office/officeart/2005/8/layout/vList2"/>
    <dgm:cxn modelId="{C41A9B72-D807-46D7-8F95-3AA77F4E04A7}" type="presOf" srcId="{64F9A0A9-EE00-481E-8554-6EFD2A9AE9B6}" destId="{24C34C5B-984C-40FA-8837-1E0008F2AE21}" srcOrd="0" destOrd="0" presId="urn:microsoft.com/office/officeart/2005/8/layout/vList2"/>
    <dgm:cxn modelId="{C3BB1C80-E113-40AB-93C7-F43A55B1FBA2}" type="presOf" srcId="{30E52009-17D0-499B-AB4A-2456261EF214}" destId="{506892ED-8DD0-4CCB-AA9C-974978E516F1}" srcOrd="0" destOrd="0" presId="urn:microsoft.com/office/officeart/2005/8/layout/vList2"/>
    <dgm:cxn modelId="{111A7C80-1036-4F46-B401-D8649854F1A0}" srcId="{64F9A0A9-EE00-481E-8554-6EFD2A9AE9B6}" destId="{3366434D-DF27-4402-848A-733B0BE2FDF3}" srcOrd="2" destOrd="0" parTransId="{D58BFF4C-F782-4186-894C-B5BE06C85BE1}" sibTransId="{03ED0F79-9E43-401F-A9DF-5D30DCD13164}"/>
    <dgm:cxn modelId="{77D2C184-BDE7-47AA-BDE6-25D61B1D1770}" type="presOf" srcId="{289DB56D-BAF4-4EE5-87F7-8A5BCAFAC31A}" destId="{AEFB7F4E-C2F6-47EF-AF00-C6021F1B255B}" srcOrd="0" destOrd="0" presId="urn:microsoft.com/office/officeart/2005/8/layout/vList2"/>
    <dgm:cxn modelId="{D65CBF92-8D29-4108-B9C2-89979D1969C5}" type="presOf" srcId="{A6B0DABA-FE8F-449F-AD1D-6D0312C2F41B}" destId="{DAB8A939-4BA2-4222-ADB1-94102E117DCE}" srcOrd="0" destOrd="0" presId="urn:microsoft.com/office/officeart/2005/8/layout/vList2"/>
    <dgm:cxn modelId="{5A5950A1-3F71-4829-8EDF-EB27D9D157CD}" srcId="{64F9A0A9-EE00-481E-8554-6EFD2A9AE9B6}" destId="{A6B0DABA-FE8F-449F-AD1D-6D0312C2F41B}" srcOrd="0" destOrd="0" parTransId="{6006767F-D9FE-4591-9E2D-83EAB327DE25}" sibTransId="{10DBD52B-9242-4105-8611-0968894478EF}"/>
    <dgm:cxn modelId="{2EAE88A7-C83E-4F6B-8D66-F03263714122}" type="presOf" srcId="{6B18F766-D05A-4AA9-A8E6-23198A21AE38}" destId="{CC95D8B8-2103-4D9D-88EC-97406842AA0F}" srcOrd="0" destOrd="0" presId="urn:microsoft.com/office/officeart/2005/8/layout/vList2"/>
    <dgm:cxn modelId="{18DEA6B3-5A68-4A98-92E3-520D2788EAD2}" type="presOf" srcId="{3366434D-DF27-4402-848A-733B0BE2FDF3}" destId="{97F48FF0-F100-452E-B977-AA095CBAC95A}" srcOrd="0" destOrd="0" presId="urn:microsoft.com/office/officeart/2005/8/layout/vList2"/>
    <dgm:cxn modelId="{25B8E7BE-A867-40F6-B864-73E7BA8A114F}" type="presOf" srcId="{5A4173B5-AD28-46F3-BB97-7722B2D55B3E}" destId="{C4096B64-F74A-4FBC-8A98-650B3310C116}" srcOrd="0" destOrd="0" presId="urn:microsoft.com/office/officeart/2005/8/layout/vList2"/>
    <dgm:cxn modelId="{E59A79C4-8248-4644-8B84-1317B4708D20}" srcId="{64F9A0A9-EE00-481E-8554-6EFD2A9AE9B6}" destId="{6B18F766-D05A-4AA9-A8E6-23198A21AE38}" srcOrd="5" destOrd="0" parTransId="{D87685E2-7010-436D-B66C-F82D20BBD0BD}" sibTransId="{6F9BB1C2-64AE-4B43-9640-F88BD800520C}"/>
    <dgm:cxn modelId="{E6F13FCB-7789-4E9C-AFDC-5CBD6D8BAE8F}" srcId="{64F9A0A9-EE00-481E-8554-6EFD2A9AE9B6}" destId="{289DB56D-BAF4-4EE5-87F7-8A5BCAFAC31A}" srcOrd="3" destOrd="0" parTransId="{379FD31E-ADA1-47C9-95C6-DC420F79CF8E}" sibTransId="{15E18E94-E9F8-44D9-AD2B-161BFF261CDB}"/>
    <dgm:cxn modelId="{D2380BF5-DFC1-4D7F-9CA8-EFBA6962B060}" type="presOf" srcId="{1E0E12ED-EAF8-417A-9B82-1A1C97C00FEA}" destId="{0D0C88D6-ECA1-4C0F-B466-B08A9F424EF2}" srcOrd="0" destOrd="0" presId="urn:microsoft.com/office/officeart/2005/8/layout/vList2"/>
    <dgm:cxn modelId="{45697949-FC90-4CB9-AE82-39902BD43A21}" type="presParOf" srcId="{24C34C5B-984C-40FA-8837-1E0008F2AE21}" destId="{DAB8A939-4BA2-4222-ADB1-94102E117DCE}" srcOrd="0" destOrd="0" presId="urn:microsoft.com/office/officeart/2005/8/layout/vList2"/>
    <dgm:cxn modelId="{9EFC1984-B8A1-4AEB-A6B0-D46FE30A04EA}" type="presParOf" srcId="{24C34C5B-984C-40FA-8837-1E0008F2AE21}" destId="{F596EEAC-5718-40D1-8FFC-639C5863BFD6}" srcOrd="1" destOrd="0" presId="urn:microsoft.com/office/officeart/2005/8/layout/vList2"/>
    <dgm:cxn modelId="{28EDF96A-634E-4CF8-901B-862E062133D6}" type="presParOf" srcId="{24C34C5B-984C-40FA-8837-1E0008F2AE21}" destId="{C4096B64-F74A-4FBC-8A98-650B3310C116}" srcOrd="2" destOrd="0" presId="urn:microsoft.com/office/officeart/2005/8/layout/vList2"/>
    <dgm:cxn modelId="{202CBB7F-C26D-4001-966F-0EEB0AF2EA82}" type="presParOf" srcId="{24C34C5B-984C-40FA-8837-1E0008F2AE21}" destId="{1B7FB50F-F623-4E6B-8EE8-D20270F20875}" srcOrd="3" destOrd="0" presId="urn:microsoft.com/office/officeart/2005/8/layout/vList2"/>
    <dgm:cxn modelId="{4440A75E-39E2-478F-A4D2-858FFC3FE840}" type="presParOf" srcId="{24C34C5B-984C-40FA-8837-1E0008F2AE21}" destId="{97F48FF0-F100-452E-B977-AA095CBAC95A}" srcOrd="4" destOrd="0" presId="urn:microsoft.com/office/officeart/2005/8/layout/vList2"/>
    <dgm:cxn modelId="{47F42AE5-2B09-4321-B3BF-3C20EC1A8A10}" type="presParOf" srcId="{24C34C5B-984C-40FA-8837-1E0008F2AE21}" destId="{A9650613-8748-4E8E-8547-9EDAF0E1D5A0}" srcOrd="5" destOrd="0" presId="urn:microsoft.com/office/officeart/2005/8/layout/vList2"/>
    <dgm:cxn modelId="{496C4770-CF88-4FA5-B184-C21F52BB0FDB}" type="presParOf" srcId="{24C34C5B-984C-40FA-8837-1E0008F2AE21}" destId="{AEFB7F4E-C2F6-47EF-AF00-C6021F1B255B}" srcOrd="6" destOrd="0" presId="urn:microsoft.com/office/officeart/2005/8/layout/vList2"/>
    <dgm:cxn modelId="{4B6C141D-CE40-491E-A004-89D60561AB41}" type="presParOf" srcId="{24C34C5B-984C-40FA-8837-1E0008F2AE21}" destId="{0D5223C4-D6DC-455F-AC9C-BFF791AE5054}" srcOrd="7" destOrd="0" presId="urn:microsoft.com/office/officeart/2005/8/layout/vList2"/>
    <dgm:cxn modelId="{5FE9E9CD-801A-4190-AD49-A2B0476272FB}" type="presParOf" srcId="{24C34C5B-984C-40FA-8837-1E0008F2AE21}" destId="{0D0C88D6-ECA1-4C0F-B466-B08A9F424EF2}" srcOrd="8" destOrd="0" presId="urn:microsoft.com/office/officeart/2005/8/layout/vList2"/>
    <dgm:cxn modelId="{116334F0-A438-4C15-B9A9-A1AB98A624D9}" type="presParOf" srcId="{24C34C5B-984C-40FA-8837-1E0008F2AE21}" destId="{3D2998C0-5206-4E4F-A906-D89375591DC3}" srcOrd="9" destOrd="0" presId="urn:microsoft.com/office/officeart/2005/8/layout/vList2"/>
    <dgm:cxn modelId="{58130F62-3BFC-46D8-A37E-22BCDAA0BE2B}" type="presParOf" srcId="{24C34C5B-984C-40FA-8837-1E0008F2AE21}" destId="{CC95D8B8-2103-4D9D-88EC-97406842AA0F}" srcOrd="10" destOrd="0" presId="urn:microsoft.com/office/officeart/2005/8/layout/vList2"/>
    <dgm:cxn modelId="{092367CE-E72E-4898-9668-FC03EF005EEB}" type="presParOf" srcId="{24C34C5B-984C-40FA-8837-1E0008F2AE21}" destId="{918BE198-2068-4B3E-B023-D1EC4F7F2670}" srcOrd="11" destOrd="0" presId="urn:microsoft.com/office/officeart/2005/8/layout/vList2"/>
    <dgm:cxn modelId="{C9BC0FBF-4055-4254-8F5A-D4C1B907EFEA}" type="presParOf" srcId="{24C34C5B-984C-40FA-8837-1E0008F2AE21}" destId="{B65111A4-23AF-40BE-A8E6-5FC8BC1B27D0}" srcOrd="12" destOrd="0" presId="urn:microsoft.com/office/officeart/2005/8/layout/vList2"/>
    <dgm:cxn modelId="{F16D45F2-C135-4235-B992-560B9E32F42A}" type="presParOf" srcId="{24C34C5B-984C-40FA-8837-1E0008F2AE21}" destId="{43859932-802B-4FDB-800B-D5E7D2E304EF}" srcOrd="13" destOrd="0" presId="urn:microsoft.com/office/officeart/2005/8/layout/vList2"/>
    <dgm:cxn modelId="{8459C808-1678-42CB-B5BF-3CE12C1F1B4D}" type="presParOf" srcId="{24C34C5B-984C-40FA-8837-1E0008F2AE21}" destId="{506892ED-8DD0-4CCB-AA9C-974978E516F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B5272-659E-4EB7-9799-DB4E75EADA53}">
      <dsp:nvSpPr>
        <dsp:cNvPr id="0" name=""/>
        <dsp:cNvSpPr/>
      </dsp:nvSpPr>
      <dsp:spPr>
        <a:xfrm>
          <a:off x="0" y="2125"/>
          <a:ext cx="5343082" cy="10773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DE133-F611-4779-A8E2-D8CBA47CDAE8}">
      <dsp:nvSpPr>
        <dsp:cNvPr id="0" name=""/>
        <dsp:cNvSpPr/>
      </dsp:nvSpPr>
      <dsp:spPr>
        <a:xfrm>
          <a:off x="325894" y="244526"/>
          <a:ext cx="592535" cy="592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64A3EA-C169-4B59-8D53-38179EBB7273}">
      <dsp:nvSpPr>
        <dsp:cNvPr id="0" name=""/>
        <dsp:cNvSpPr/>
      </dsp:nvSpPr>
      <dsp:spPr>
        <a:xfrm>
          <a:off x="1244325" y="2125"/>
          <a:ext cx="4098757" cy="107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8" tIns="114018" rIns="114018" bIns="114018" numCol="1" spcCol="1270" anchor="ctr" anchorCtr="0">
          <a:noAutofit/>
        </a:bodyPr>
        <a:lstStyle/>
        <a:p>
          <a:pPr marL="0" lvl="0" indent="0" algn="l" defTabSz="711200">
            <a:lnSpc>
              <a:spcPct val="90000"/>
            </a:lnSpc>
            <a:spcBef>
              <a:spcPct val="0"/>
            </a:spcBef>
            <a:spcAft>
              <a:spcPct val="35000"/>
            </a:spcAft>
            <a:buNone/>
          </a:pPr>
          <a:r>
            <a:rPr lang="en-GB" sz="1600" kern="1200"/>
            <a:t>Grab a pen and your favourite note pad or print out this document to fill in the worksheet. </a:t>
          </a:r>
          <a:endParaRPr lang="en-US" sz="1600" kern="1200"/>
        </a:p>
      </dsp:txBody>
      <dsp:txXfrm>
        <a:off x="1244325" y="2125"/>
        <a:ext cx="4098757" cy="1077337"/>
      </dsp:txXfrm>
    </dsp:sp>
    <dsp:sp modelId="{ABE5C3F2-4262-4B48-8917-E8EAB97AEAB6}">
      <dsp:nvSpPr>
        <dsp:cNvPr id="0" name=""/>
        <dsp:cNvSpPr/>
      </dsp:nvSpPr>
      <dsp:spPr>
        <a:xfrm>
          <a:off x="0" y="1348797"/>
          <a:ext cx="5343082" cy="10773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FB769-14FE-4669-847A-477E9A36A2F2}">
      <dsp:nvSpPr>
        <dsp:cNvPr id="0" name=""/>
        <dsp:cNvSpPr/>
      </dsp:nvSpPr>
      <dsp:spPr>
        <a:xfrm>
          <a:off x="325894" y="1591198"/>
          <a:ext cx="592535" cy="592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C0FC55-4112-4A39-8E4A-791D3E2FA417}">
      <dsp:nvSpPr>
        <dsp:cNvPr id="0" name=""/>
        <dsp:cNvSpPr/>
      </dsp:nvSpPr>
      <dsp:spPr>
        <a:xfrm>
          <a:off x="1244325" y="1348797"/>
          <a:ext cx="4098757" cy="107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8" tIns="114018" rIns="114018" bIns="114018" numCol="1" spcCol="1270" anchor="ctr" anchorCtr="0">
          <a:noAutofit/>
        </a:bodyPr>
        <a:lstStyle/>
        <a:p>
          <a:pPr marL="0" lvl="0" indent="0" algn="l" defTabSz="711200">
            <a:lnSpc>
              <a:spcPct val="90000"/>
            </a:lnSpc>
            <a:spcBef>
              <a:spcPct val="0"/>
            </a:spcBef>
            <a:spcAft>
              <a:spcPct val="35000"/>
            </a:spcAft>
            <a:buNone/>
          </a:pPr>
          <a:r>
            <a:rPr lang="en-GB" sz="1600" kern="1200"/>
            <a:t>You may even want a glass of wine, a hot soothing cup of tea, whatever your choice to relax, slow down and start to think about what you want.</a:t>
          </a:r>
          <a:endParaRPr lang="en-US" sz="1600" kern="1200"/>
        </a:p>
      </dsp:txBody>
      <dsp:txXfrm>
        <a:off x="1244325" y="1348797"/>
        <a:ext cx="4098757" cy="1077337"/>
      </dsp:txXfrm>
    </dsp:sp>
    <dsp:sp modelId="{D9A1B54A-F49E-4CF6-AA55-D94C320EEEF9}">
      <dsp:nvSpPr>
        <dsp:cNvPr id="0" name=""/>
        <dsp:cNvSpPr/>
      </dsp:nvSpPr>
      <dsp:spPr>
        <a:xfrm>
          <a:off x="0" y="2695470"/>
          <a:ext cx="5343082" cy="10773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66BB8-7768-462D-BA16-C92EEEAED7F7}">
      <dsp:nvSpPr>
        <dsp:cNvPr id="0" name=""/>
        <dsp:cNvSpPr/>
      </dsp:nvSpPr>
      <dsp:spPr>
        <a:xfrm>
          <a:off x="325894" y="2937871"/>
          <a:ext cx="592535" cy="592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65E64A-5004-41B1-AB5A-47E511AA66DF}">
      <dsp:nvSpPr>
        <dsp:cNvPr id="0" name=""/>
        <dsp:cNvSpPr/>
      </dsp:nvSpPr>
      <dsp:spPr>
        <a:xfrm>
          <a:off x="1244325" y="2695470"/>
          <a:ext cx="4098757" cy="107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8" tIns="114018" rIns="114018" bIns="114018" numCol="1" spcCol="1270" anchor="ctr" anchorCtr="0">
          <a:noAutofit/>
        </a:bodyPr>
        <a:lstStyle/>
        <a:p>
          <a:pPr marL="0" lvl="0" indent="0" algn="l" defTabSz="711200">
            <a:lnSpc>
              <a:spcPct val="90000"/>
            </a:lnSpc>
            <a:spcBef>
              <a:spcPct val="0"/>
            </a:spcBef>
            <a:spcAft>
              <a:spcPct val="35000"/>
            </a:spcAft>
            <a:buNone/>
          </a:pPr>
          <a:r>
            <a:rPr lang="en-GB" sz="1600" kern="1200"/>
            <a:t>Turn off any distractions and give yourself the time and space to be clear on your desires and your intentions. </a:t>
          </a:r>
          <a:endParaRPr lang="en-US" sz="1600" kern="1200"/>
        </a:p>
      </dsp:txBody>
      <dsp:txXfrm>
        <a:off x="1244325" y="2695470"/>
        <a:ext cx="4098757" cy="1077337"/>
      </dsp:txXfrm>
    </dsp:sp>
    <dsp:sp modelId="{4E796A56-B73A-4B8C-87D9-55771F6AC9FC}">
      <dsp:nvSpPr>
        <dsp:cNvPr id="0" name=""/>
        <dsp:cNvSpPr/>
      </dsp:nvSpPr>
      <dsp:spPr>
        <a:xfrm>
          <a:off x="0" y="4042142"/>
          <a:ext cx="5343082" cy="107733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A1D24-49E7-4E5A-AED6-941898C04AE4}">
      <dsp:nvSpPr>
        <dsp:cNvPr id="0" name=""/>
        <dsp:cNvSpPr/>
      </dsp:nvSpPr>
      <dsp:spPr>
        <a:xfrm>
          <a:off x="325894" y="4284543"/>
          <a:ext cx="592535" cy="592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70B1E4-5395-440B-B4DD-0283AAE89396}">
      <dsp:nvSpPr>
        <dsp:cNvPr id="0" name=""/>
        <dsp:cNvSpPr/>
      </dsp:nvSpPr>
      <dsp:spPr>
        <a:xfrm>
          <a:off x="1244325" y="4042142"/>
          <a:ext cx="4098757" cy="107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8" tIns="114018" rIns="114018" bIns="114018" numCol="1" spcCol="1270" anchor="ctr" anchorCtr="0">
          <a:noAutofit/>
        </a:bodyPr>
        <a:lstStyle/>
        <a:p>
          <a:pPr marL="0" lvl="0" indent="0" algn="l" defTabSz="711200">
            <a:lnSpc>
              <a:spcPct val="90000"/>
            </a:lnSpc>
            <a:spcBef>
              <a:spcPct val="0"/>
            </a:spcBef>
            <a:spcAft>
              <a:spcPct val="35000"/>
            </a:spcAft>
            <a:buNone/>
          </a:pPr>
          <a:r>
            <a:rPr lang="en-GB" sz="1600" kern="1200"/>
            <a:t>Relax, have fun and lets start to create a life you love. </a:t>
          </a:r>
          <a:endParaRPr lang="en-US" sz="1600" kern="1200"/>
        </a:p>
      </dsp:txBody>
      <dsp:txXfrm>
        <a:off x="1244325" y="4042142"/>
        <a:ext cx="4098757" cy="1077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3AEF-B380-4C41-BB78-C7A5437AB896}">
      <dsp:nvSpPr>
        <dsp:cNvPr id="0" name=""/>
        <dsp:cNvSpPr/>
      </dsp:nvSpPr>
      <dsp:spPr>
        <a:xfrm>
          <a:off x="652" y="597699"/>
          <a:ext cx="5341778" cy="1629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a:t>Give yourself permission to receive all that you desire.</a:t>
          </a:r>
          <a:endParaRPr lang="en-US" sz="3500" kern="1200"/>
        </a:p>
      </dsp:txBody>
      <dsp:txXfrm>
        <a:off x="652" y="597699"/>
        <a:ext cx="5341778" cy="1629242"/>
      </dsp:txXfrm>
    </dsp:sp>
    <dsp:sp modelId="{660FB755-521A-4A07-AFB6-C1CABE922D62}">
      <dsp:nvSpPr>
        <dsp:cNvPr id="0" name=""/>
        <dsp:cNvSpPr/>
      </dsp:nvSpPr>
      <dsp:spPr>
        <a:xfrm>
          <a:off x="652" y="2894664"/>
          <a:ext cx="5341778" cy="1629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a:t>“I give myself permission to receive my desires, it is safe for me to receive abundance”</a:t>
          </a:r>
          <a:endParaRPr lang="en-US" sz="3500" kern="1200"/>
        </a:p>
      </dsp:txBody>
      <dsp:txXfrm>
        <a:off x="652" y="2894664"/>
        <a:ext cx="5341778" cy="1629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43FEB-2987-4A87-9EE1-0E3FA878AF0D}">
      <dsp:nvSpPr>
        <dsp:cNvPr id="0" name=""/>
        <dsp:cNvSpPr/>
      </dsp:nvSpPr>
      <dsp:spPr>
        <a:xfrm>
          <a:off x="2969" y="138006"/>
          <a:ext cx="2355502" cy="14133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Allow your imagination to be limitless, let it flow with your thoughts and remember to not restrict your desires or place any limits on your dreams.</a:t>
          </a:r>
          <a:endParaRPr lang="en-US" sz="1400" kern="1200"/>
        </a:p>
      </dsp:txBody>
      <dsp:txXfrm>
        <a:off x="2969" y="138006"/>
        <a:ext cx="2355502" cy="1413301"/>
      </dsp:txXfrm>
    </dsp:sp>
    <dsp:sp modelId="{A24F25B8-1063-4C78-9346-956249DB47C1}">
      <dsp:nvSpPr>
        <dsp:cNvPr id="0" name=""/>
        <dsp:cNvSpPr/>
      </dsp:nvSpPr>
      <dsp:spPr>
        <a:xfrm>
          <a:off x="2594022" y="138006"/>
          <a:ext cx="2355502" cy="14133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If you start to put barriers up in your thinking – i.e. “that’s too big”, “that won’t happen” “I couldn’t do that” pause and breath more energy into the vision, removing any limits you are placing around it. </a:t>
          </a:r>
          <a:endParaRPr lang="en-US" sz="1400" kern="1200"/>
        </a:p>
      </dsp:txBody>
      <dsp:txXfrm>
        <a:off x="2594022" y="138006"/>
        <a:ext cx="2355502" cy="1413301"/>
      </dsp:txXfrm>
    </dsp:sp>
    <dsp:sp modelId="{9072D50F-E29D-4336-81ED-D00C31719737}">
      <dsp:nvSpPr>
        <dsp:cNvPr id="0" name=""/>
        <dsp:cNvSpPr/>
      </dsp:nvSpPr>
      <dsp:spPr>
        <a:xfrm>
          <a:off x="5185075" y="138006"/>
          <a:ext cx="2355502" cy="14133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Don’t be self-conscious or hold yourself back from creating the life you desire.</a:t>
          </a:r>
          <a:endParaRPr lang="en-US" sz="1400" kern="1200"/>
        </a:p>
      </dsp:txBody>
      <dsp:txXfrm>
        <a:off x="5185075" y="138006"/>
        <a:ext cx="2355502" cy="1413301"/>
      </dsp:txXfrm>
    </dsp:sp>
    <dsp:sp modelId="{01D9A387-F3F4-477F-9F6D-E178165E09FF}">
      <dsp:nvSpPr>
        <dsp:cNvPr id="0" name=""/>
        <dsp:cNvSpPr/>
      </dsp:nvSpPr>
      <dsp:spPr>
        <a:xfrm>
          <a:off x="7776128" y="138006"/>
          <a:ext cx="2355502" cy="14133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Ask yourself “What do I desire”?</a:t>
          </a:r>
          <a:endParaRPr lang="en-US" sz="1400" kern="1200"/>
        </a:p>
      </dsp:txBody>
      <dsp:txXfrm>
        <a:off x="7776128" y="138006"/>
        <a:ext cx="2355502" cy="1413301"/>
      </dsp:txXfrm>
    </dsp:sp>
    <dsp:sp modelId="{7C7F481B-7EBB-4C15-A77D-0F1DA2B349E8}">
      <dsp:nvSpPr>
        <dsp:cNvPr id="0" name=""/>
        <dsp:cNvSpPr/>
      </dsp:nvSpPr>
      <dsp:spPr>
        <a:xfrm>
          <a:off x="2969" y="1786858"/>
          <a:ext cx="2355502" cy="14133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Try to eliminate the “how” from your thinking, just picture the “what” and “who”</a:t>
          </a:r>
          <a:endParaRPr lang="en-US" sz="1400" kern="1200"/>
        </a:p>
      </dsp:txBody>
      <dsp:txXfrm>
        <a:off x="2969" y="1786858"/>
        <a:ext cx="2355502" cy="1413301"/>
      </dsp:txXfrm>
    </dsp:sp>
    <dsp:sp modelId="{33D4492B-5E25-4CE4-9446-E167A94CE251}">
      <dsp:nvSpPr>
        <dsp:cNvPr id="0" name=""/>
        <dsp:cNvSpPr/>
      </dsp:nvSpPr>
      <dsp:spPr>
        <a:xfrm>
          <a:off x="2594022" y="1786858"/>
          <a:ext cx="2355502" cy="14133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Use your senses to help with your desires. </a:t>
          </a:r>
          <a:endParaRPr lang="en-US" sz="1400" kern="1200"/>
        </a:p>
      </dsp:txBody>
      <dsp:txXfrm>
        <a:off x="2594022" y="1786858"/>
        <a:ext cx="2355502" cy="1413301"/>
      </dsp:txXfrm>
    </dsp:sp>
    <dsp:sp modelId="{96E60A2F-CE11-43EB-B8C6-89C204E8E936}">
      <dsp:nvSpPr>
        <dsp:cNvPr id="0" name=""/>
        <dsp:cNvSpPr/>
      </dsp:nvSpPr>
      <dsp:spPr>
        <a:xfrm>
          <a:off x="5185075" y="1786858"/>
          <a:ext cx="2355502" cy="14133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What would you like to see, to hear, to smell, to taste, to touch. Think about what your perfect day would look like for you?</a:t>
          </a:r>
          <a:endParaRPr lang="en-US" sz="1400" kern="1200"/>
        </a:p>
      </dsp:txBody>
      <dsp:txXfrm>
        <a:off x="5185075" y="1786858"/>
        <a:ext cx="2355502" cy="1413301"/>
      </dsp:txXfrm>
    </dsp:sp>
    <dsp:sp modelId="{CB727BDA-5837-4CA9-979F-AE626CC33C64}">
      <dsp:nvSpPr>
        <dsp:cNvPr id="0" name=""/>
        <dsp:cNvSpPr/>
      </dsp:nvSpPr>
      <dsp:spPr>
        <a:xfrm>
          <a:off x="7776128" y="1786858"/>
          <a:ext cx="2355502" cy="14133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(Imagine looking back on this in a years' time, everything has manifested – how would that feel, pretty fricking amazing! Give yourself permission to get inspired and use all your imagination).</a:t>
          </a:r>
          <a:endParaRPr lang="en-US" sz="1400" kern="1200"/>
        </a:p>
      </dsp:txBody>
      <dsp:txXfrm>
        <a:off x="7776128" y="1786858"/>
        <a:ext cx="2355502" cy="1413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8A939-4BA2-4222-ADB1-94102E117DCE}">
      <dsp:nvSpPr>
        <dsp:cNvPr id="0" name=""/>
        <dsp:cNvSpPr/>
      </dsp:nvSpPr>
      <dsp:spPr>
        <a:xfrm>
          <a:off x="0" y="3362"/>
          <a:ext cx="5343082" cy="599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What 6 things that bring you the greatest sense of peace, presence and well-being? </a:t>
          </a:r>
          <a:endParaRPr lang="en-US" sz="1600" kern="1200"/>
        </a:p>
      </dsp:txBody>
      <dsp:txXfrm>
        <a:off x="29243" y="32605"/>
        <a:ext cx="5284596" cy="540554"/>
      </dsp:txXfrm>
    </dsp:sp>
    <dsp:sp modelId="{C4096B64-F74A-4FBC-8A98-650B3310C116}">
      <dsp:nvSpPr>
        <dsp:cNvPr id="0" name=""/>
        <dsp:cNvSpPr/>
      </dsp:nvSpPr>
      <dsp:spPr>
        <a:xfrm>
          <a:off x="0" y="648482"/>
          <a:ext cx="5343082" cy="599040"/>
        </a:xfrm>
        <a:prstGeom prst="roundRect">
          <a:avLst/>
        </a:prstGeom>
        <a:solidFill>
          <a:schemeClr val="accent2">
            <a:hueOff val="428524"/>
            <a:satOff val="-1464"/>
            <a:lumOff val="-1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NOW MAKE SURE YOU DO THEM DAILY. </a:t>
          </a:r>
          <a:endParaRPr lang="en-US" sz="1600" kern="1200"/>
        </a:p>
      </dsp:txBody>
      <dsp:txXfrm>
        <a:off x="29243" y="677725"/>
        <a:ext cx="5284596" cy="540554"/>
      </dsp:txXfrm>
    </dsp:sp>
    <dsp:sp modelId="{97F48FF0-F100-452E-B977-AA095CBAC95A}">
      <dsp:nvSpPr>
        <dsp:cNvPr id="0" name=""/>
        <dsp:cNvSpPr/>
      </dsp:nvSpPr>
      <dsp:spPr>
        <a:xfrm>
          <a:off x="0" y="1293602"/>
          <a:ext cx="5343082" cy="599040"/>
        </a:xfrm>
        <a:prstGeom prst="roundRect">
          <a:avLst/>
        </a:prstGeom>
        <a:solidFill>
          <a:schemeClr val="accent2">
            <a:hueOff val="857047"/>
            <a:satOff val="-2928"/>
            <a:lumOff val="-3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1</a:t>
          </a:r>
          <a:endParaRPr lang="en-US" sz="1600" kern="1200"/>
        </a:p>
      </dsp:txBody>
      <dsp:txXfrm>
        <a:off x="29243" y="1322845"/>
        <a:ext cx="5284596" cy="540554"/>
      </dsp:txXfrm>
    </dsp:sp>
    <dsp:sp modelId="{AEFB7F4E-C2F6-47EF-AF00-C6021F1B255B}">
      <dsp:nvSpPr>
        <dsp:cNvPr id="0" name=""/>
        <dsp:cNvSpPr/>
      </dsp:nvSpPr>
      <dsp:spPr>
        <a:xfrm>
          <a:off x="0" y="1938722"/>
          <a:ext cx="5343082" cy="599040"/>
        </a:xfrm>
        <a:prstGeom prst="roundRect">
          <a:avLst/>
        </a:prstGeom>
        <a:solidFill>
          <a:schemeClr val="accent2">
            <a:hueOff val="1285571"/>
            <a:satOff val="-4392"/>
            <a:lumOff val="-4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2</a:t>
          </a:r>
          <a:endParaRPr lang="en-US" sz="1600" kern="1200"/>
        </a:p>
      </dsp:txBody>
      <dsp:txXfrm>
        <a:off x="29243" y="1967965"/>
        <a:ext cx="5284596" cy="540554"/>
      </dsp:txXfrm>
    </dsp:sp>
    <dsp:sp modelId="{0D0C88D6-ECA1-4C0F-B466-B08A9F424EF2}">
      <dsp:nvSpPr>
        <dsp:cNvPr id="0" name=""/>
        <dsp:cNvSpPr/>
      </dsp:nvSpPr>
      <dsp:spPr>
        <a:xfrm>
          <a:off x="0" y="2583843"/>
          <a:ext cx="5343082" cy="599040"/>
        </a:xfrm>
        <a:prstGeom prst="roundRect">
          <a:avLst/>
        </a:prstGeom>
        <a:solidFill>
          <a:schemeClr val="accent2">
            <a:hueOff val="1714094"/>
            <a:satOff val="-5856"/>
            <a:lumOff val="-61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3</a:t>
          </a:r>
          <a:endParaRPr lang="en-US" sz="1600" kern="1200"/>
        </a:p>
      </dsp:txBody>
      <dsp:txXfrm>
        <a:off x="29243" y="2613086"/>
        <a:ext cx="5284596" cy="540554"/>
      </dsp:txXfrm>
    </dsp:sp>
    <dsp:sp modelId="{CC95D8B8-2103-4D9D-88EC-97406842AA0F}">
      <dsp:nvSpPr>
        <dsp:cNvPr id="0" name=""/>
        <dsp:cNvSpPr/>
      </dsp:nvSpPr>
      <dsp:spPr>
        <a:xfrm>
          <a:off x="0" y="3228963"/>
          <a:ext cx="5343082" cy="599040"/>
        </a:xfrm>
        <a:prstGeom prst="roundRect">
          <a:avLst/>
        </a:prstGeom>
        <a:solidFill>
          <a:schemeClr val="accent2">
            <a:hueOff val="2142618"/>
            <a:satOff val="-7320"/>
            <a:lumOff val="-77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4</a:t>
          </a:r>
          <a:endParaRPr lang="en-US" sz="1600" kern="1200"/>
        </a:p>
      </dsp:txBody>
      <dsp:txXfrm>
        <a:off x="29243" y="3258206"/>
        <a:ext cx="5284596" cy="540554"/>
      </dsp:txXfrm>
    </dsp:sp>
    <dsp:sp modelId="{B65111A4-23AF-40BE-A8E6-5FC8BC1B27D0}">
      <dsp:nvSpPr>
        <dsp:cNvPr id="0" name=""/>
        <dsp:cNvSpPr/>
      </dsp:nvSpPr>
      <dsp:spPr>
        <a:xfrm>
          <a:off x="0" y="3874083"/>
          <a:ext cx="5343082" cy="599040"/>
        </a:xfrm>
        <a:prstGeom prst="roundRect">
          <a:avLst/>
        </a:prstGeom>
        <a:solidFill>
          <a:schemeClr val="accent2">
            <a:hueOff val="2571141"/>
            <a:satOff val="-8784"/>
            <a:lumOff val="-9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5</a:t>
          </a:r>
          <a:endParaRPr lang="en-US" sz="1600" kern="1200"/>
        </a:p>
      </dsp:txBody>
      <dsp:txXfrm>
        <a:off x="29243" y="3903326"/>
        <a:ext cx="5284596" cy="540554"/>
      </dsp:txXfrm>
    </dsp:sp>
    <dsp:sp modelId="{506892ED-8DD0-4CCB-AA9C-974978E516F1}">
      <dsp:nvSpPr>
        <dsp:cNvPr id="0" name=""/>
        <dsp:cNvSpPr/>
      </dsp:nvSpPr>
      <dsp:spPr>
        <a:xfrm>
          <a:off x="0" y="4519203"/>
          <a:ext cx="5343082" cy="599040"/>
        </a:xfrm>
        <a:prstGeom prst="roundRect">
          <a:avLst/>
        </a:prstGeom>
        <a:solidFill>
          <a:schemeClr val="accent2">
            <a:hueOff val="2999665"/>
            <a:satOff val="-10248"/>
            <a:lumOff val="-10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6</a:t>
          </a:r>
          <a:endParaRPr lang="en-US" sz="1600" kern="1200"/>
        </a:p>
      </dsp:txBody>
      <dsp:txXfrm>
        <a:off x="29243" y="4548446"/>
        <a:ext cx="5284596" cy="5405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252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2120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5375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85024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2542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60071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2639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31668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17666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73025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2/19/24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55376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2/19/24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1008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5752"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DB723C-1DFD-0AC0-9629-307B9B791AF6}"/>
              </a:ext>
            </a:extLst>
          </p:cNvPr>
          <p:cNvSpPr>
            <a:spLocks noGrp="1"/>
          </p:cNvSpPr>
          <p:nvPr>
            <p:ph type="ctrTitle"/>
          </p:nvPr>
        </p:nvSpPr>
        <p:spPr>
          <a:xfrm>
            <a:off x="1406924" y="1398850"/>
            <a:ext cx="3282152" cy="2030150"/>
          </a:xfrm>
        </p:spPr>
        <p:txBody>
          <a:bodyPr>
            <a:normAutofit/>
          </a:bodyPr>
          <a:lstStyle/>
          <a:p>
            <a:r>
              <a:rPr lang="en-GB"/>
              <a:t>Intention Setting process</a:t>
            </a:r>
          </a:p>
        </p:txBody>
      </p:sp>
      <p:sp>
        <p:nvSpPr>
          <p:cNvPr id="3" name="Subtitle 2">
            <a:extLst>
              <a:ext uri="{FF2B5EF4-FFF2-40B4-BE49-F238E27FC236}">
                <a16:creationId xmlns:a16="http://schemas.microsoft.com/office/drawing/2014/main" id="{DAC0ACDE-15EF-8359-08B8-4AD97D6492D0}"/>
              </a:ext>
            </a:extLst>
          </p:cNvPr>
          <p:cNvSpPr>
            <a:spLocks noGrp="1"/>
          </p:cNvSpPr>
          <p:nvPr>
            <p:ph type="subTitle" idx="1"/>
          </p:nvPr>
        </p:nvSpPr>
        <p:spPr>
          <a:xfrm>
            <a:off x="1473536" y="3712101"/>
            <a:ext cx="3148928" cy="732541"/>
          </a:xfrm>
        </p:spPr>
        <p:txBody>
          <a:bodyPr>
            <a:normAutofit/>
          </a:bodyPr>
          <a:lstStyle/>
          <a:p>
            <a:r>
              <a:rPr lang="en-GB"/>
              <a:t>What do you desire?</a:t>
            </a:r>
          </a:p>
        </p:txBody>
      </p:sp>
      <p:pic>
        <p:nvPicPr>
          <p:cNvPr id="6" name="Picture 5" descr="A hand with flowers and text&#10;&#10;Description automatically generated">
            <a:extLst>
              <a:ext uri="{FF2B5EF4-FFF2-40B4-BE49-F238E27FC236}">
                <a16:creationId xmlns:a16="http://schemas.microsoft.com/office/drawing/2014/main" id="{A02373F9-F2CB-C1A0-6FF0-2608F4045D76}"/>
              </a:ext>
            </a:extLst>
          </p:cNvPr>
          <p:cNvPicPr>
            <a:picLocks noChangeAspect="1"/>
          </p:cNvPicPr>
          <p:nvPr/>
        </p:nvPicPr>
        <p:blipFill rotWithShape="1">
          <a:blip r:embed="rId2">
            <a:extLst>
              <a:ext uri="{28A0092B-C50C-407E-A947-70E740481C1C}">
                <a14:useLocalDpi xmlns:a14="http://schemas.microsoft.com/office/drawing/2010/main" val="0"/>
              </a:ext>
            </a:extLst>
          </a:blip>
          <a:srcRect t="26171" b="17579"/>
          <a:stretch/>
        </p:blipFill>
        <p:spPr>
          <a:xfrm>
            <a:off x="5265576" y="649371"/>
            <a:ext cx="6096000" cy="3429000"/>
          </a:xfrm>
          <a:prstGeom prst="rect">
            <a:avLst/>
          </a:prstGeom>
        </p:spPr>
      </p:pic>
      <p:grpSp>
        <p:nvGrpSpPr>
          <p:cNvPr id="37" name="Group 36">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38" name="Rectangle 37">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90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28" name="Rectangle 27">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4" name="Straight Connector 13">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29" name="Rectangle 28">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080" y="159026"/>
            <a:ext cx="5943600"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51D20-3DD0-7C07-519B-B689D7333120}"/>
              </a:ext>
            </a:extLst>
          </p:cNvPr>
          <p:cNvSpPr>
            <a:spLocks noGrp="1"/>
          </p:cNvSpPr>
          <p:nvPr>
            <p:ph type="title"/>
          </p:nvPr>
        </p:nvSpPr>
        <p:spPr>
          <a:xfrm>
            <a:off x="846827" y="1066801"/>
            <a:ext cx="4554747" cy="2077328"/>
          </a:xfrm>
        </p:spPr>
        <p:txBody>
          <a:bodyPr vert="horz" lIns="91440" tIns="45720" rIns="91440" bIns="45720" rtlCol="0" anchor="b">
            <a:normAutofit fontScale="90000"/>
          </a:bodyPr>
          <a:lstStyle/>
          <a:p>
            <a:pPr algn="ctr">
              <a:lnSpc>
                <a:spcPct val="100000"/>
              </a:lnSpc>
            </a:pPr>
            <a:r>
              <a:rPr lang="en-US" sz="1800" kern="1200" cap="all" spc="390" baseline="0" dirty="0">
                <a:solidFill>
                  <a:schemeClr val="tx2"/>
                </a:solidFill>
                <a:latin typeface="+mj-lt"/>
                <a:ea typeface="+mj-ea"/>
                <a:cs typeface="+mj-cs"/>
              </a:rPr>
              <a:t>Lets say that you are a leading world expert on a certain topic, what is your title? </a:t>
            </a:r>
            <a:br>
              <a:rPr lang="en-US" sz="1800" kern="1200" cap="all" spc="390" baseline="0" dirty="0">
                <a:solidFill>
                  <a:schemeClr val="tx2"/>
                </a:solidFill>
                <a:latin typeface="+mj-lt"/>
                <a:ea typeface="+mj-ea"/>
                <a:cs typeface="+mj-cs"/>
              </a:rPr>
            </a:br>
            <a:br>
              <a:rPr lang="en-US" sz="1800" kern="1200" cap="all" spc="390" baseline="0" dirty="0">
                <a:solidFill>
                  <a:schemeClr val="tx2"/>
                </a:solidFill>
                <a:latin typeface="+mj-lt"/>
                <a:ea typeface="+mj-ea"/>
                <a:cs typeface="+mj-cs"/>
              </a:rPr>
            </a:br>
            <a:r>
              <a:rPr lang="en-US" sz="1800" kern="1200" cap="all" spc="390" baseline="0" dirty="0">
                <a:solidFill>
                  <a:schemeClr val="tx2"/>
                </a:solidFill>
                <a:latin typeface="+mj-lt"/>
                <a:ea typeface="+mj-ea"/>
                <a:cs typeface="+mj-cs"/>
              </a:rPr>
              <a:t>For example ‘I am now the worlds leading manifesting expert’.</a:t>
            </a:r>
          </a:p>
        </p:txBody>
      </p:sp>
      <p:pic>
        <p:nvPicPr>
          <p:cNvPr id="31" name="Graphic 30" descr="Graduation Cap">
            <a:extLst>
              <a:ext uri="{FF2B5EF4-FFF2-40B4-BE49-F238E27FC236}">
                <a16:creationId xmlns:a16="http://schemas.microsoft.com/office/drawing/2014/main" id="{B1639097-B534-E7CC-D5E5-0EDC28D2CC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8914" y="1053914"/>
            <a:ext cx="4750173" cy="4750173"/>
          </a:xfrm>
          <a:prstGeom prst="rect">
            <a:avLst/>
          </a:prstGeom>
        </p:spPr>
      </p:pic>
      <p:grpSp>
        <p:nvGrpSpPr>
          <p:cNvPr id="32" name="Group 31">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90458" y="4237480"/>
            <a:ext cx="867485" cy="115439"/>
            <a:chOff x="8910933" y="1861308"/>
            <a:chExt cx="867485" cy="115439"/>
          </a:xfrm>
        </p:grpSpPr>
        <p:sp>
          <p:nvSpPr>
            <p:cNvPr id="33" name="Rectangle 32">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3" name="Straight Connector 22">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4CAA7E9A-9006-00CA-039B-C5FC3FAE1403}"/>
              </a:ext>
            </a:extLst>
          </p:cNvPr>
          <p:cNvCxnSpPr/>
          <p:nvPr/>
        </p:nvCxnSpPr>
        <p:spPr>
          <a:xfrm>
            <a:off x="326571" y="5057192"/>
            <a:ext cx="5542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DF14C4D-823B-D659-A785-A20E9301C28B}"/>
              </a:ext>
            </a:extLst>
          </p:cNvPr>
          <p:cNvCxnSpPr/>
          <p:nvPr/>
        </p:nvCxnSpPr>
        <p:spPr>
          <a:xfrm>
            <a:off x="326571" y="5410928"/>
            <a:ext cx="5542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FA49E5-A8E0-9056-634B-596B92FA5331}"/>
              </a:ext>
            </a:extLst>
          </p:cNvPr>
          <p:cNvCxnSpPr/>
          <p:nvPr/>
        </p:nvCxnSpPr>
        <p:spPr>
          <a:xfrm>
            <a:off x="326571" y="5738099"/>
            <a:ext cx="5542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51149CD-ACDE-AB81-1BAB-6F45B7DBB0B6}"/>
              </a:ext>
            </a:extLst>
          </p:cNvPr>
          <p:cNvCxnSpPr/>
          <p:nvPr/>
        </p:nvCxnSpPr>
        <p:spPr>
          <a:xfrm>
            <a:off x="326571" y="6107214"/>
            <a:ext cx="5542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12A72B-6CB8-DBFD-5C44-2A24F1848FB1}"/>
              </a:ext>
            </a:extLst>
          </p:cNvPr>
          <p:cNvCxnSpPr/>
          <p:nvPr/>
        </p:nvCxnSpPr>
        <p:spPr>
          <a:xfrm>
            <a:off x="326571" y="6459552"/>
            <a:ext cx="554238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86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87A2E7-0EAB-21F8-536D-CC2C84379E86}"/>
              </a:ext>
            </a:extLst>
          </p:cNvPr>
          <p:cNvSpPr>
            <a:spLocks noGrp="1"/>
          </p:cNvSpPr>
          <p:nvPr>
            <p:ph type="title"/>
          </p:nvPr>
        </p:nvSpPr>
        <p:spPr>
          <a:xfrm>
            <a:off x="1028700" y="723901"/>
            <a:ext cx="5836920" cy="1288884"/>
          </a:xfrm>
        </p:spPr>
        <p:txBody>
          <a:bodyPr anchor="b">
            <a:normAutofit/>
          </a:bodyPr>
          <a:lstStyle/>
          <a:p>
            <a:pPr algn="ctr">
              <a:lnSpc>
                <a:spcPct val="100000"/>
              </a:lnSpc>
            </a:pPr>
            <a:r>
              <a:rPr lang="en-GB" sz="2500" dirty="0"/>
              <a:t>Write down the top 3 things you would like to be….(e.g. Bestselling author, celebrity chef, award winning producer)</a:t>
            </a:r>
          </a:p>
        </p:txBody>
      </p:sp>
      <p:sp>
        <p:nvSpPr>
          <p:cNvPr id="3" name="Content Placeholder 2">
            <a:extLst>
              <a:ext uri="{FF2B5EF4-FFF2-40B4-BE49-F238E27FC236}">
                <a16:creationId xmlns:a16="http://schemas.microsoft.com/office/drawing/2014/main" id="{96C01F4C-3F0D-C21E-37EA-559C76C4A04F}"/>
              </a:ext>
            </a:extLst>
          </p:cNvPr>
          <p:cNvSpPr>
            <a:spLocks noGrp="1"/>
          </p:cNvSpPr>
          <p:nvPr>
            <p:ph idx="1"/>
          </p:nvPr>
        </p:nvSpPr>
        <p:spPr>
          <a:xfrm>
            <a:off x="1266529" y="2732545"/>
            <a:ext cx="5384169" cy="3232826"/>
          </a:xfrm>
        </p:spPr>
        <p:txBody>
          <a:bodyPr anchor="t">
            <a:normAutofit/>
          </a:bodyPr>
          <a:lstStyle/>
          <a:p>
            <a:pPr algn="ctr">
              <a:lnSpc>
                <a:spcPct val="100000"/>
              </a:lnSpc>
            </a:pPr>
            <a:endParaRPr lang="en-GB" sz="1400" dirty="0"/>
          </a:p>
          <a:p>
            <a:pPr>
              <a:lnSpc>
                <a:spcPct val="100000"/>
              </a:lnSpc>
            </a:pPr>
            <a:r>
              <a:rPr lang="en-GB" sz="1400" dirty="0"/>
              <a:t>1.</a:t>
            </a:r>
          </a:p>
          <a:p>
            <a:pPr>
              <a:lnSpc>
                <a:spcPct val="100000"/>
              </a:lnSpc>
            </a:pPr>
            <a:r>
              <a:rPr lang="en-GB" sz="1400" dirty="0"/>
              <a:t>2.</a:t>
            </a:r>
          </a:p>
          <a:p>
            <a:pPr>
              <a:lnSpc>
                <a:spcPct val="100000"/>
              </a:lnSpc>
            </a:pPr>
            <a:r>
              <a:rPr lang="en-GB" sz="1400" dirty="0"/>
              <a:t>3.</a:t>
            </a:r>
          </a:p>
          <a:p>
            <a:pPr algn="ctr">
              <a:lnSpc>
                <a:spcPct val="100000"/>
              </a:lnSpc>
            </a:pPr>
            <a:endParaRPr lang="en-GB" sz="1400" dirty="0"/>
          </a:p>
          <a:p>
            <a:pPr algn="ctr">
              <a:lnSpc>
                <a:spcPct val="100000"/>
              </a:lnSpc>
            </a:pPr>
            <a:r>
              <a:rPr lang="en-GB" sz="1400" dirty="0"/>
              <a:t>Picture yourself as this person – given everything you have thought about who you need to be, what you want and the list above, imagine yourself as that person. Focus on the feeling you would have when you become her/ him and how you would feel, bring all those emotions and feelings to the surface. You would be proud of yourself right!</a:t>
            </a:r>
          </a:p>
        </p:txBody>
      </p:sp>
      <p:pic>
        <p:nvPicPr>
          <p:cNvPr id="7" name="Graphic 6" descr="User">
            <a:extLst>
              <a:ext uri="{FF2B5EF4-FFF2-40B4-BE49-F238E27FC236}">
                <a16:creationId xmlns:a16="http://schemas.microsoft.com/office/drawing/2014/main" id="{3828EE73-B2FD-5C8D-6608-277A4B155279}"/>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1239" y="1547707"/>
            <a:ext cx="3666392" cy="3666392"/>
          </a:xfrm>
          <a:prstGeom prst="rect">
            <a:avLst/>
          </a:prstGeom>
        </p:spPr>
      </p:pic>
      <p:grpSp>
        <p:nvGrpSpPr>
          <p:cNvPr id="16" name="Group 15">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17" name="Rectangle 16">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6" name="Graphic 5" descr="Skeleton with solid fill">
            <a:extLst>
              <a:ext uri="{FF2B5EF4-FFF2-40B4-BE49-F238E27FC236}">
                <a16:creationId xmlns:a16="http://schemas.microsoft.com/office/drawing/2014/main" id="{47755CB7-A672-DA8E-B60A-DD339E3EF9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9157" y="2271691"/>
            <a:ext cx="3430555" cy="3430555"/>
          </a:xfrm>
          <a:prstGeom prst="rect">
            <a:avLst/>
          </a:prstGeom>
        </p:spPr>
      </p:pic>
    </p:spTree>
    <p:extLst>
      <p:ext uri="{BB962C8B-B14F-4D97-AF65-F5344CB8AC3E}">
        <p14:creationId xmlns:p14="http://schemas.microsoft.com/office/powerpoint/2010/main" val="327646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D9559-D304-C061-BA83-9682BA0052D8}"/>
              </a:ext>
            </a:extLst>
          </p:cNvPr>
          <p:cNvSpPr>
            <a:spLocks noGrp="1"/>
          </p:cNvSpPr>
          <p:nvPr>
            <p:ph type="title"/>
          </p:nvPr>
        </p:nvSpPr>
        <p:spPr>
          <a:xfrm>
            <a:off x="1028700" y="723901"/>
            <a:ext cx="5836920" cy="1288884"/>
          </a:xfrm>
        </p:spPr>
        <p:txBody>
          <a:bodyPr anchor="b">
            <a:normAutofit/>
          </a:bodyPr>
          <a:lstStyle/>
          <a:p>
            <a:pPr algn="ctr">
              <a:lnSpc>
                <a:spcPct val="100000"/>
              </a:lnSpc>
            </a:pPr>
            <a:r>
              <a:rPr lang="en-GB" sz="1500"/>
              <a:t>Do you believe you could make these things happen in the next year? If yes, what are 3 steps you could take in the next few days to get the ball rolling in the direction – it doesn’t matter the size of the step, its still a step in the right direction. </a:t>
            </a:r>
            <a:br>
              <a:rPr lang="en-GB" sz="1500"/>
            </a:br>
            <a:endParaRPr lang="en-GB" sz="1500"/>
          </a:p>
        </p:txBody>
      </p:sp>
      <p:sp>
        <p:nvSpPr>
          <p:cNvPr id="23" name="Content Placeholder 2">
            <a:extLst>
              <a:ext uri="{FF2B5EF4-FFF2-40B4-BE49-F238E27FC236}">
                <a16:creationId xmlns:a16="http://schemas.microsoft.com/office/drawing/2014/main" id="{2BC612D6-8433-56F2-7274-0C3DB6057E33}"/>
              </a:ext>
            </a:extLst>
          </p:cNvPr>
          <p:cNvSpPr>
            <a:spLocks noGrp="1"/>
          </p:cNvSpPr>
          <p:nvPr>
            <p:ph idx="1"/>
          </p:nvPr>
        </p:nvSpPr>
        <p:spPr>
          <a:xfrm>
            <a:off x="1266529" y="2732545"/>
            <a:ext cx="5384169" cy="3232826"/>
          </a:xfrm>
        </p:spPr>
        <p:txBody>
          <a:bodyPr anchor="t">
            <a:normAutofit/>
          </a:bodyPr>
          <a:lstStyle/>
          <a:p>
            <a:r>
              <a:rPr lang="en-GB" dirty="0"/>
              <a:t>1</a:t>
            </a:r>
          </a:p>
          <a:p>
            <a:endParaRPr lang="en-GB" dirty="0"/>
          </a:p>
          <a:p>
            <a:r>
              <a:rPr lang="en-GB" dirty="0"/>
              <a:t>2</a:t>
            </a:r>
          </a:p>
          <a:p>
            <a:endParaRPr lang="en-GB" dirty="0"/>
          </a:p>
          <a:p>
            <a:r>
              <a:rPr lang="en-GB" dirty="0"/>
              <a:t>3</a:t>
            </a:r>
          </a:p>
        </p:txBody>
      </p:sp>
      <p:pic>
        <p:nvPicPr>
          <p:cNvPr id="24" name="Graphic 23" descr="Questions">
            <a:extLst>
              <a:ext uri="{FF2B5EF4-FFF2-40B4-BE49-F238E27FC236}">
                <a16:creationId xmlns:a16="http://schemas.microsoft.com/office/drawing/2014/main" id="{A31F00DB-8BCA-6DBD-314B-98E610B61964}"/>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1239" y="1547707"/>
            <a:ext cx="3666392" cy="3666392"/>
          </a:xfrm>
          <a:prstGeom prst="rect">
            <a:avLst/>
          </a:prstGeom>
        </p:spPr>
      </p:pic>
      <p:grpSp>
        <p:nvGrpSpPr>
          <p:cNvPr id="16" name="Group 15">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17" name="Rectangle 16">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457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C181A-586E-44F3-F7A6-DF577EB15636}"/>
              </a:ext>
            </a:extLst>
          </p:cNvPr>
          <p:cNvSpPr>
            <a:spLocks noGrp="1"/>
          </p:cNvSpPr>
          <p:nvPr>
            <p:ph type="title"/>
          </p:nvPr>
        </p:nvSpPr>
        <p:spPr>
          <a:xfrm>
            <a:off x="1028700" y="1028700"/>
            <a:ext cx="4038600" cy="4800600"/>
          </a:xfrm>
        </p:spPr>
        <p:txBody>
          <a:bodyPr anchor="ctr">
            <a:normAutofit/>
          </a:bodyPr>
          <a:lstStyle/>
          <a:p>
            <a:pPr algn="ctr">
              <a:lnSpc>
                <a:spcPct val="100000"/>
              </a:lnSpc>
            </a:pPr>
            <a:r>
              <a:rPr lang="en-GB" sz="2700"/>
              <a:t>‘Energy flows to where your focus goes’</a:t>
            </a:r>
            <a:br>
              <a:rPr lang="en-GB" sz="2700"/>
            </a:br>
            <a:r>
              <a:rPr lang="en-GB" sz="2700"/>
              <a:t>Being present with your vision is important, spend time everyday sending energy to your vision. Being with that vision in the present moment, sending your focus, love and gratitude to that vision.</a:t>
            </a:r>
          </a:p>
        </p:txBody>
      </p:sp>
      <p:graphicFrame>
        <p:nvGraphicFramePr>
          <p:cNvPr id="5" name="Content Placeholder 2">
            <a:extLst>
              <a:ext uri="{FF2B5EF4-FFF2-40B4-BE49-F238E27FC236}">
                <a16:creationId xmlns:a16="http://schemas.microsoft.com/office/drawing/2014/main" id="{BBA966FC-EE47-F5AA-229E-42F64980FBD3}"/>
              </a:ext>
            </a:extLst>
          </p:cNvPr>
          <p:cNvGraphicFramePr>
            <a:graphicFrameLocks noGrp="1"/>
          </p:cNvGraphicFramePr>
          <p:nvPr>
            <p:ph idx="1"/>
            <p:extLst>
              <p:ext uri="{D42A27DB-BD31-4B8C-83A1-F6EECF244321}">
                <p14:modId xmlns:p14="http://schemas.microsoft.com/office/powerpoint/2010/main" val="518085001"/>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67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69B50-EC6B-B974-E57E-15D229331E20}"/>
              </a:ext>
            </a:extLst>
          </p:cNvPr>
          <p:cNvSpPr>
            <a:spLocks noGrp="1"/>
          </p:cNvSpPr>
          <p:nvPr>
            <p:ph type="title"/>
          </p:nvPr>
        </p:nvSpPr>
        <p:spPr>
          <a:xfrm>
            <a:off x="1028701" y="4905061"/>
            <a:ext cx="10134600" cy="617670"/>
          </a:xfrm>
        </p:spPr>
        <p:txBody>
          <a:bodyPr anchor="b">
            <a:normAutofit/>
          </a:bodyPr>
          <a:lstStyle/>
          <a:p>
            <a:pPr algn="ctr">
              <a:lnSpc>
                <a:spcPct val="100000"/>
              </a:lnSpc>
            </a:pPr>
            <a:r>
              <a:rPr lang="en-GB" sz="1500"/>
              <a:t>What lights you up? What warms your heart, what ignites your soul? List everything….drawing, writing, singing, gardening etc </a:t>
            </a:r>
          </a:p>
        </p:txBody>
      </p:sp>
      <p:grpSp>
        <p:nvGrpSpPr>
          <p:cNvPr id="25" name="Group 2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854127"/>
            <a:ext cx="867485" cy="115439"/>
            <a:chOff x="8910933" y="1861308"/>
            <a:chExt cx="867485" cy="115439"/>
          </a:xfrm>
        </p:grpSpPr>
        <p:sp>
          <p:nvSpPr>
            <p:cNvPr id="26" name="Rectangle 2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7" name="Straight Connector 2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D0BB4B3C-30C2-AF0B-5F7B-55B881D8BE14}"/>
              </a:ext>
            </a:extLst>
          </p:cNvPr>
          <p:cNvCxnSpPr>
            <a:cxnSpLocks/>
          </p:cNvCxnSpPr>
          <p:nvPr/>
        </p:nvCxnSpPr>
        <p:spPr>
          <a:xfrm>
            <a:off x="1453395" y="1544386"/>
            <a:ext cx="9285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EFCE45-C2E3-A284-FE94-0662E6EEEFE3}"/>
              </a:ext>
            </a:extLst>
          </p:cNvPr>
          <p:cNvCxnSpPr>
            <a:cxnSpLocks/>
          </p:cNvCxnSpPr>
          <p:nvPr/>
        </p:nvCxnSpPr>
        <p:spPr>
          <a:xfrm>
            <a:off x="1453395" y="2032198"/>
            <a:ext cx="9285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B47520-00AE-2370-AC4B-4222A7A57536}"/>
              </a:ext>
            </a:extLst>
          </p:cNvPr>
          <p:cNvCxnSpPr>
            <a:cxnSpLocks/>
          </p:cNvCxnSpPr>
          <p:nvPr/>
        </p:nvCxnSpPr>
        <p:spPr>
          <a:xfrm>
            <a:off x="1453395" y="2527612"/>
            <a:ext cx="9285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5ED5C1-13C3-4935-2ADF-74C4E59748A7}"/>
              </a:ext>
            </a:extLst>
          </p:cNvPr>
          <p:cNvCxnSpPr>
            <a:cxnSpLocks/>
          </p:cNvCxnSpPr>
          <p:nvPr/>
        </p:nvCxnSpPr>
        <p:spPr>
          <a:xfrm>
            <a:off x="1453395" y="2977412"/>
            <a:ext cx="9285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F5FC90-9950-D32F-EA15-7DC6B366D775}"/>
              </a:ext>
            </a:extLst>
          </p:cNvPr>
          <p:cNvCxnSpPr>
            <a:cxnSpLocks/>
          </p:cNvCxnSpPr>
          <p:nvPr/>
        </p:nvCxnSpPr>
        <p:spPr>
          <a:xfrm>
            <a:off x="1453395" y="3419611"/>
            <a:ext cx="9285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0D40D3-3BF5-EBC7-ECCA-E5EC12F4C8B9}"/>
              </a:ext>
            </a:extLst>
          </p:cNvPr>
          <p:cNvCxnSpPr>
            <a:cxnSpLocks/>
          </p:cNvCxnSpPr>
          <p:nvPr/>
        </p:nvCxnSpPr>
        <p:spPr>
          <a:xfrm>
            <a:off x="1453395" y="3877014"/>
            <a:ext cx="9285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7EEA8F-5F39-5201-9561-46D6B55A5E65}"/>
              </a:ext>
            </a:extLst>
          </p:cNvPr>
          <p:cNvCxnSpPr>
            <a:cxnSpLocks/>
          </p:cNvCxnSpPr>
          <p:nvPr/>
        </p:nvCxnSpPr>
        <p:spPr>
          <a:xfrm>
            <a:off x="1453395" y="4311609"/>
            <a:ext cx="9285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F54AA2-A48C-CB46-1B9D-843B6D8D7DDE}"/>
              </a:ext>
            </a:extLst>
          </p:cNvPr>
          <p:cNvCxnSpPr>
            <a:cxnSpLocks/>
          </p:cNvCxnSpPr>
          <p:nvPr/>
        </p:nvCxnSpPr>
        <p:spPr>
          <a:xfrm>
            <a:off x="1453395" y="1028701"/>
            <a:ext cx="92852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78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6F25-1AC0-F400-D905-ADE71C5C7579}"/>
              </a:ext>
            </a:extLst>
          </p:cNvPr>
          <p:cNvSpPr>
            <a:spLocks noGrp="1"/>
          </p:cNvSpPr>
          <p:nvPr>
            <p:ph type="title"/>
          </p:nvPr>
        </p:nvSpPr>
        <p:spPr>
          <a:xfrm>
            <a:off x="1028700" y="257369"/>
            <a:ext cx="10134600" cy="1288489"/>
          </a:xfrm>
        </p:spPr>
        <p:txBody>
          <a:bodyPr/>
          <a:lstStyle/>
          <a:p>
            <a:r>
              <a:rPr lang="en-GB" dirty="0"/>
              <a:t>I want to be……</a:t>
            </a:r>
          </a:p>
        </p:txBody>
      </p:sp>
      <p:cxnSp>
        <p:nvCxnSpPr>
          <p:cNvPr id="5" name="Straight Connector 4">
            <a:extLst>
              <a:ext uri="{FF2B5EF4-FFF2-40B4-BE49-F238E27FC236}">
                <a16:creationId xmlns:a16="http://schemas.microsoft.com/office/drawing/2014/main" id="{FE4BD6B1-882F-7460-F8D4-82A2C2C97A60}"/>
              </a:ext>
            </a:extLst>
          </p:cNvPr>
          <p:cNvCxnSpPr/>
          <p:nvPr/>
        </p:nvCxnSpPr>
        <p:spPr>
          <a:xfrm>
            <a:off x="1028700" y="2211355"/>
            <a:ext cx="10457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24B04A-2513-77D1-2151-63DB1E9228BA}"/>
              </a:ext>
            </a:extLst>
          </p:cNvPr>
          <p:cNvCxnSpPr/>
          <p:nvPr/>
        </p:nvCxnSpPr>
        <p:spPr>
          <a:xfrm>
            <a:off x="1028700" y="2665759"/>
            <a:ext cx="10457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C48FB5-ECAA-5FE8-B3ED-444353CFF735}"/>
              </a:ext>
            </a:extLst>
          </p:cNvPr>
          <p:cNvCxnSpPr/>
          <p:nvPr/>
        </p:nvCxnSpPr>
        <p:spPr>
          <a:xfrm>
            <a:off x="1028700" y="3152321"/>
            <a:ext cx="10457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A4E1F4E-095F-C41B-9641-0CBA80BE9E15}"/>
              </a:ext>
            </a:extLst>
          </p:cNvPr>
          <p:cNvCxnSpPr/>
          <p:nvPr/>
        </p:nvCxnSpPr>
        <p:spPr>
          <a:xfrm>
            <a:off x="1028700" y="3714383"/>
            <a:ext cx="10457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F2822A-8B65-FFB3-C01E-9A4CE2FE85D9}"/>
              </a:ext>
            </a:extLst>
          </p:cNvPr>
          <p:cNvCxnSpPr/>
          <p:nvPr/>
        </p:nvCxnSpPr>
        <p:spPr>
          <a:xfrm>
            <a:off x="1028700" y="4234500"/>
            <a:ext cx="10457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147055-6A6C-812E-0D60-2218DC2DDBC6}"/>
              </a:ext>
            </a:extLst>
          </p:cNvPr>
          <p:cNvCxnSpPr/>
          <p:nvPr/>
        </p:nvCxnSpPr>
        <p:spPr>
          <a:xfrm>
            <a:off x="1028700" y="4779785"/>
            <a:ext cx="10457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D00B6F-1B0E-7E28-D3A1-0690412F45E3}"/>
              </a:ext>
            </a:extLst>
          </p:cNvPr>
          <p:cNvCxnSpPr/>
          <p:nvPr/>
        </p:nvCxnSpPr>
        <p:spPr>
          <a:xfrm>
            <a:off x="1028700" y="5325069"/>
            <a:ext cx="10457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A206B5-7DEE-3A78-6489-88913A4F2917}"/>
              </a:ext>
            </a:extLst>
          </p:cNvPr>
          <p:cNvCxnSpPr/>
          <p:nvPr/>
        </p:nvCxnSpPr>
        <p:spPr>
          <a:xfrm>
            <a:off x="1028700" y="5845187"/>
            <a:ext cx="1045728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21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98EF-0F06-B20C-26C6-2964711D0BCF}"/>
              </a:ext>
            </a:extLst>
          </p:cNvPr>
          <p:cNvSpPr>
            <a:spLocks noGrp="1"/>
          </p:cNvSpPr>
          <p:nvPr>
            <p:ph type="title"/>
          </p:nvPr>
        </p:nvSpPr>
        <p:spPr/>
        <p:txBody>
          <a:bodyPr>
            <a:normAutofit fontScale="90000"/>
          </a:bodyPr>
          <a:lstStyle/>
          <a:p>
            <a:r>
              <a:rPr lang="en-GB" dirty="0"/>
              <a:t>What do you want to do?</a:t>
            </a:r>
            <a:br>
              <a:rPr lang="en-GB" dirty="0"/>
            </a:br>
            <a:r>
              <a:rPr lang="en-GB" dirty="0"/>
              <a:t>Present that money is no object, there are no limitations. You have more money than you could ever spend. What would you do?</a:t>
            </a:r>
          </a:p>
        </p:txBody>
      </p:sp>
      <p:cxnSp>
        <p:nvCxnSpPr>
          <p:cNvPr id="5" name="Straight Connector 4">
            <a:extLst>
              <a:ext uri="{FF2B5EF4-FFF2-40B4-BE49-F238E27FC236}">
                <a16:creationId xmlns:a16="http://schemas.microsoft.com/office/drawing/2014/main" id="{108BC605-F26C-46EC-48BB-F1164C68BDBD}"/>
              </a:ext>
            </a:extLst>
          </p:cNvPr>
          <p:cNvCxnSpPr>
            <a:cxnSpLocks/>
          </p:cNvCxnSpPr>
          <p:nvPr/>
        </p:nvCxnSpPr>
        <p:spPr>
          <a:xfrm>
            <a:off x="1046428" y="3361888"/>
            <a:ext cx="10257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9902851-FB91-1E90-5D58-01E93B3C8F3C}"/>
              </a:ext>
            </a:extLst>
          </p:cNvPr>
          <p:cNvCxnSpPr>
            <a:cxnSpLocks/>
          </p:cNvCxnSpPr>
          <p:nvPr/>
        </p:nvCxnSpPr>
        <p:spPr>
          <a:xfrm>
            <a:off x="1046428" y="3816292"/>
            <a:ext cx="10257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9B81D6E-5C7F-0338-6A7A-B492D42519D5}"/>
              </a:ext>
            </a:extLst>
          </p:cNvPr>
          <p:cNvCxnSpPr>
            <a:cxnSpLocks/>
          </p:cNvCxnSpPr>
          <p:nvPr/>
        </p:nvCxnSpPr>
        <p:spPr>
          <a:xfrm>
            <a:off x="1046428" y="4245528"/>
            <a:ext cx="10257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CF94B2-4101-A636-CED0-2D0CE8E5F1B2}"/>
              </a:ext>
            </a:extLst>
          </p:cNvPr>
          <p:cNvCxnSpPr>
            <a:cxnSpLocks/>
          </p:cNvCxnSpPr>
          <p:nvPr/>
        </p:nvCxnSpPr>
        <p:spPr>
          <a:xfrm>
            <a:off x="1046428" y="4666376"/>
            <a:ext cx="10257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9A0F93-5262-A50C-03B2-DE5506CB7965}"/>
              </a:ext>
            </a:extLst>
          </p:cNvPr>
          <p:cNvCxnSpPr>
            <a:cxnSpLocks/>
          </p:cNvCxnSpPr>
          <p:nvPr/>
        </p:nvCxnSpPr>
        <p:spPr>
          <a:xfrm>
            <a:off x="1046428" y="5078834"/>
            <a:ext cx="10257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D80ED7-32CE-9D70-AC30-5519888871D8}"/>
              </a:ext>
            </a:extLst>
          </p:cNvPr>
          <p:cNvCxnSpPr>
            <a:cxnSpLocks/>
          </p:cNvCxnSpPr>
          <p:nvPr/>
        </p:nvCxnSpPr>
        <p:spPr>
          <a:xfrm>
            <a:off x="1028700" y="5466127"/>
            <a:ext cx="10257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E57EF43-F025-D881-3D50-4D38DF486CC6}"/>
              </a:ext>
            </a:extLst>
          </p:cNvPr>
          <p:cNvCxnSpPr>
            <a:cxnSpLocks/>
          </p:cNvCxnSpPr>
          <p:nvPr/>
        </p:nvCxnSpPr>
        <p:spPr>
          <a:xfrm>
            <a:off x="1028700" y="5870197"/>
            <a:ext cx="10257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CCB554-D258-5487-E3DD-B843D79A58CB}"/>
              </a:ext>
            </a:extLst>
          </p:cNvPr>
          <p:cNvCxnSpPr>
            <a:cxnSpLocks/>
          </p:cNvCxnSpPr>
          <p:nvPr/>
        </p:nvCxnSpPr>
        <p:spPr>
          <a:xfrm>
            <a:off x="1028700" y="6249099"/>
            <a:ext cx="10257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3E2CA7-0E50-A64F-0A8D-70A42602B2F1}"/>
              </a:ext>
            </a:extLst>
          </p:cNvPr>
          <p:cNvCxnSpPr>
            <a:cxnSpLocks/>
          </p:cNvCxnSpPr>
          <p:nvPr/>
        </p:nvCxnSpPr>
        <p:spPr>
          <a:xfrm>
            <a:off x="1028700" y="2918670"/>
            <a:ext cx="102573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54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5BBCE-BA1B-CE3B-C511-C41CE18EC188}"/>
              </a:ext>
            </a:extLst>
          </p:cNvPr>
          <p:cNvSpPr>
            <a:spLocks noGrp="1"/>
          </p:cNvSpPr>
          <p:nvPr>
            <p:ph type="title"/>
          </p:nvPr>
        </p:nvSpPr>
        <p:spPr/>
        <p:txBody>
          <a:bodyPr>
            <a:normAutofit/>
          </a:bodyPr>
          <a:lstStyle/>
          <a:p>
            <a:r>
              <a:rPr lang="en-GB" sz="2000" dirty="0"/>
              <a:t>Would you still be in the business (or industry) </a:t>
            </a:r>
            <a:r>
              <a:rPr lang="en-GB" sz="2000" dirty="0" err="1"/>
              <a:t>youre</a:t>
            </a:r>
            <a:r>
              <a:rPr lang="en-GB" sz="2000" dirty="0"/>
              <a:t> in now if you didn’t have to make money? If so, why?</a:t>
            </a:r>
          </a:p>
        </p:txBody>
      </p:sp>
      <p:sp>
        <p:nvSpPr>
          <p:cNvPr id="3" name="Content Placeholder 2">
            <a:extLst>
              <a:ext uri="{FF2B5EF4-FFF2-40B4-BE49-F238E27FC236}">
                <a16:creationId xmlns:a16="http://schemas.microsoft.com/office/drawing/2014/main" id="{9A1A7218-C6DE-F71A-F4A4-B74D905BDAAD}"/>
              </a:ext>
            </a:extLst>
          </p:cNvPr>
          <p:cNvSpPr>
            <a:spLocks noGrp="1"/>
          </p:cNvSpPr>
          <p:nvPr>
            <p:ph idx="1"/>
          </p:nvPr>
        </p:nvSpPr>
        <p:spPr>
          <a:xfrm>
            <a:off x="1028700" y="3973925"/>
            <a:ext cx="10134600" cy="3969342"/>
          </a:xfrm>
        </p:spPr>
        <p:txBody>
          <a:bodyPr/>
          <a:lstStyle/>
          <a:p>
            <a:r>
              <a:rPr lang="en-GB" dirty="0"/>
              <a:t>What do you do in life to serve others? Service is vital for the success of any business and the peace and growth of your soul.</a:t>
            </a:r>
          </a:p>
        </p:txBody>
      </p:sp>
      <p:cxnSp>
        <p:nvCxnSpPr>
          <p:cNvPr id="5" name="Straight Connector 4">
            <a:extLst>
              <a:ext uri="{FF2B5EF4-FFF2-40B4-BE49-F238E27FC236}">
                <a16:creationId xmlns:a16="http://schemas.microsoft.com/office/drawing/2014/main" id="{C3CFA3CD-D225-9C36-905A-BA05E9314ADA}"/>
              </a:ext>
            </a:extLst>
          </p:cNvPr>
          <p:cNvCxnSpPr/>
          <p:nvPr/>
        </p:nvCxnSpPr>
        <p:spPr>
          <a:xfrm>
            <a:off x="1098958" y="2357306"/>
            <a:ext cx="9831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D16C905-0843-5D18-498D-1D6C68EB1409}"/>
              </a:ext>
            </a:extLst>
          </p:cNvPr>
          <p:cNvCxnSpPr/>
          <p:nvPr/>
        </p:nvCxnSpPr>
        <p:spPr>
          <a:xfrm>
            <a:off x="1098957" y="2803321"/>
            <a:ext cx="9831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F3ABC9-F38E-2C20-5656-6C5BE9D4C762}"/>
              </a:ext>
            </a:extLst>
          </p:cNvPr>
          <p:cNvCxnSpPr/>
          <p:nvPr/>
        </p:nvCxnSpPr>
        <p:spPr>
          <a:xfrm>
            <a:off x="1098957" y="3247937"/>
            <a:ext cx="9831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9F2E53-C6D4-F497-B2D8-17B720961A55}"/>
              </a:ext>
            </a:extLst>
          </p:cNvPr>
          <p:cNvCxnSpPr/>
          <p:nvPr/>
        </p:nvCxnSpPr>
        <p:spPr>
          <a:xfrm>
            <a:off x="1098957" y="3759666"/>
            <a:ext cx="9831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66ADAA-04F6-8993-E738-A78B9733F37E}"/>
              </a:ext>
            </a:extLst>
          </p:cNvPr>
          <p:cNvCxnSpPr/>
          <p:nvPr/>
        </p:nvCxnSpPr>
        <p:spPr>
          <a:xfrm>
            <a:off x="1098957" y="5076737"/>
            <a:ext cx="9831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6CA64F-EE9D-3878-B12F-7298A0F50FF4}"/>
              </a:ext>
            </a:extLst>
          </p:cNvPr>
          <p:cNvCxnSpPr/>
          <p:nvPr/>
        </p:nvCxnSpPr>
        <p:spPr>
          <a:xfrm>
            <a:off x="1098956" y="5529743"/>
            <a:ext cx="9831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CA95DC-2BD3-829D-5D1C-E22A96425FE2}"/>
              </a:ext>
            </a:extLst>
          </p:cNvPr>
          <p:cNvCxnSpPr/>
          <p:nvPr/>
        </p:nvCxnSpPr>
        <p:spPr>
          <a:xfrm>
            <a:off x="1098956" y="5958596"/>
            <a:ext cx="9831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5E516E9-6B3A-1A97-D8AF-C727AF811CAA}"/>
              </a:ext>
            </a:extLst>
          </p:cNvPr>
          <p:cNvCxnSpPr/>
          <p:nvPr/>
        </p:nvCxnSpPr>
        <p:spPr>
          <a:xfrm>
            <a:off x="1098956" y="6418976"/>
            <a:ext cx="98318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6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2AF1-E536-68B7-DB87-83C725CFE97F}"/>
              </a:ext>
            </a:extLst>
          </p:cNvPr>
          <p:cNvSpPr>
            <a:spLocks noGrp="1"/>
          </p:cNvSpPr>
          <p:nvPr>
            <p:ph type="title"/>
          </p:nvPr>
        </p:nvSpPr>
        <p:spPr>
          <a:xfrm>
            <a:off x="1028700" y="-257612"/>
            <a:ext cx="10134600" cy="1288489"/>
          </a:xfrm>
        </p:spPr>
        <p:txBody>
          <a:bodyPr>
            <a:normAutofit/>
          </a:bodyPr>
          <a:lstStyle/>
          <a:p>
            <a:r>
              <a:rPr lang="en-GB" sz="2000" dirty="0"/>
              <a:t>What are the top 5 roles that you play in the world? E.g. Mother, Daughter, Friend, Lover etc</a:t>
            </a:r>
          </a:p>
        </p:txBody>
      </p:sp>
      <p:sp>
        <p:nvSpPr>
          <p:cNvPr id="3" name="Content Placeholder 2">
            <a:extLst>
              <a:ext uri="{FF2B5EF4-FFF2-40B4-BE49-F238E27FC236}">
                <a16:creationId xmlns:a16="http://schemas.microsoft.com/office/drawing/2014/main" id="{790270D9-450D-9CCF-5D55-154C7002C9FE}"/>
              </a:ext>
            </a:extLst>
          </p:cNvPr>
          <p:cNvSpPr>
            <a:spLocks noGrp="1"/>
          </p:cNvSpPr>
          <p:nvPr>
            <p:ph idx="1"/>
          </p:nvPr>
        </p:nvSpPr>
        <p:spPr>
          <a:xfrm>
            <a:off x="777030" y="1792787"/>
            <a:ext cx="10134600" cy="3969342"/>
          </a:xfrm>
        </p:spPr>
        <p:txBody>
          <a:bodyPr>
            <a:normAutofit fontScale="92500" lnSpcReduction="10000"/>
          </a:bodyPr>
          <a:lstStyle/>
          <a:p>
            <a:r>
              <a:rPr lang="en-GB" dirty="0"/>
              <a:t>1</a:t>
            </a:r>
          </a:p>
          <a:p>
            <a:endParaRPr lang="en-GB" dirty="0"/>
          </a:p>
          <a:p>
            <a:r>
              <a:rPr lang="en-GB" dirty="0"/>
              <a:t>2</a:t>
            </a:r>
          </a:p>
          <a:p>
            <a:endParaRPr lang="en-GB" dirty="0"/>
          </a:p>
          <a:p>
            <a:r>
              <a:rPr lang="en-GB" dirty="0"/>
              <a:t>3</a:t>
            </a:r>
          </a:p>
          <a:p>
            <a:endParaRPr lang="en-GB" dirty="0"/>
          </a:p>
          <a:p>
            <a:r>
              <a:rPr lang="en-GB" dirty="0"/>
              <a:t>4</a:t>
            </a:r>
          </a:p>
          <a:p>
            <a:endParaRPr lang="en-GB" dirty="0"/>
          </a:p>
          <a:p>
            <a:r>
              <a:rPr lang="en-GB" dirty="0"/>
              <a:t>5</a:t>
            </a:r>
          </a:p>
          <a:p>
            <a:endParaRPr lang="en-GB" dirty="0"/>
          </a:p>
          <a:p>
            <a:endParaRPr lang="en-GB" dirty="0"/>
          </a:p>
          <a:p>
            <a:endParaRPr lang="en-GB" dirty="0"/>
          </a:p>
        </p:txBody>
      </p:sp>
      <p:cxnSp>
        <p:nvCxnSpPr>
          <p:cNvPr id="5" name="Straight Connector 4">
            <a:extLst>
              <a:ext uri="{FF2B5EF4-FFF2-40B4-BE49-F238E27FC236}">
                <a16:creationId xmlns:a16="http://schemas.microsoft.com/office/drawing/2014/main" id="{D2621902-B9E9-E02D-5978-E0FD1D313AE9}"/>
              </a:ext>
            </a:extLst>
          </p:cNvPr>
          <p:cNvCxnSpPr/>
          <p:nvPr/>
        </p:nvCxnSpPr>
        <p:spPr>
          <a:xfrm>
            <a:off x="922789" y="2407640"/>
            <a:ext cx="98822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66ECA0B-EF5C-0EA1-0DB2-5736DD032B8E}"/>
              </a:ext>
            </a:extLst>
          </p:cNvPr>
          <p:cNvCxnSpPr/>
          <p:nvPr/>
        </p:nvCxnSpPr>
        <p:spPr>
          <a:xfrm>
            <a:off x="903214" y="3323438"/>
            <a:ext cx="98822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AE864E1-6667-F274-0653-7BD27C7900FF}"/>
              </a:ext>
            </a:extLst>
          </p:cNvPr>
          <p:cNvCxnSpPr/>
          <p:nvPr/>
        </p:nvCxnSpPr>
        <p:spPr>
          <a:xfrm>
            <a:off x="903214" y="4153948"/>
            <a:ext cx="98822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CDCD85-EF31-4BB7-3165-E530ADFEB268}"/>
              </a:ext>
            </a:extLst>
          </p:cNvPr>
          <p:cNvCxnSpPr/>
          <p:nvPr/>
        </p:nvCxnSpPr>
        <p:spPr>
          <a:xfrm>
            <a:off x="903213" y="5101904"/>
            <a:ext cx="98822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83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19FB-A38E-9BDD-6D41-4D944D550800}"/>
              </a:ext>
            </a:extLst>
          </p:cNvPr>
          <p:cNvSpPr>
            <a:spLocks noGrp="1"/>
          </p:cNvSpPr>
          <p:nvPr>
            <p:ph type="title"/>
          </p:nvPr>
        </p:nvSpPr>
        <p:spPr>
          <a:xfrm>
            <a:off x="1028700" y="329617"/>
            <a:ext cx="10134600" cy="1288489"/>
          </a:xfrm>
        </p:spPr>
        <p:txBody>
          <a:bodyPr/>
          <a:lstStyle/>
          <a:p>
            <a:r>
              <a:rPr lang="en-GB" dirty="0"/>
              <a:t>Name 6 places you would love to visit in the next year…..</a:t>
            </a:r>
          </a:p>
        </p:txBody>
      </p:sp>
      <p:sp>
        <p:nvSpPr>
          <p:cNvPr id="3" name="Content Placeholder 2">
            <a:extLst>
              <a:ext uri="{FF2B5EF4-FFF2-40B4-BE49-F238E27FC236}">
                <a16:creationId xmlns:a16="http://schemas.microsoft.com/office/drawing/2014/main" id="{9A15DB09-7806-0BF3-644B-0C9AC4A86724}"/>
              </a:ext>
            </a:extLst>
          </p:cNvPr>
          <p:cNvSpPr>
            <a:spLocks noGrp="1"/>
          </p:cNvSpPr>
          <p:nvPr>
            <p:ph idx="1"/>
          </p:nvPr>
        </p:nvSpPr>
        <p:spPr/>
        <p:txBody>
          <a:bodyPr>
            <a:normAutofit fontScale="85000" lnSpcReduction="20000"/>
          </a:bodyPr>
          <a:lstStyle/>
          <a:p>
            <a:r>
              <a:rPr lang="en-GB" dirty="0"/>
              <a:t>1</a:t>
            </a:r>
          </a:p>
          <a:p>
            <a:endParaRPr lang="en-GB" dirty="0"/>
          </a:p>
          <a:p>
            <a:r>
              <a:rPr lang="en-GB" dirty="0"/>
              <a:t>2</a:t>
            </a:r>
          </a:p>
          <a:p>
            <a:endParaRPr lang="en-GB" dirty="0"/>
          </a:p>
          <a:p>
            <a:r>
              <a:rPr lang="en-GB" dirty="0"/>
              <a:t>3</a:t>
            </a:r>
          </a:p>
          <a:p>
            <a:endParaRPr lang="en-GB" dirty="0"/>
          </a:p>
          <a:p>
            <a:r>
              <a:rPr lang="en-GB" dirty="0"/>
              <a:t>4</a:t>
            </a:r>
          </a:p>
          <a:p>
            <a:endParaRPr lang="en-GB" dirty="0"/>
          </a:p>
          <a:p>
            <a:r>
              <a:rPr lang="en-GB" dirty="0"/>
              <a:t>5</a:t>
            </a:r>
          </a:p>
          <a:p>
            <a:endParaRPr lang="en-GB" dirty="0"/>
          </a:p>
          <a:p>
            <a:r>
              <a:rPr lang="en-GB" dirty="0"/>
              <a:t>6</a:t>
            </a:r>
          </a:p>
          <a:p>
            <a:endParaRPr lang="en-GB" dirty="0"/>
          </a:p>
        </p:txBody>
      </p:sp>
      <p:cxnSp>
        <p:nvCxnSpPr>
          <p:cNvPr id="5" name="Straight Connector 4">
            <a:extLst>
              <a:ext uri="{FF2B5EF4-FFF2-40B4-BE49-F238E27FC236}">
                <a16:creationId xmlns:a16="http://schemas.microsoft.com/office/drawing/2014/main" id="{9E49B376-8E0C-59FA-0818-1E3742A2DB0F}"/>
              </a:ext>
            </a:extLst>
          </p:cNvPr>
          <p:cNvCxnSpPr/>
          <p:nvPr/>
        </p:nvCxnSpPr>
        <p:spPr>
          <a:xfrm>
            <a:off x="1166070" y="2692866"/>
            <a:ext cx="10133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9ED25FF-1412-6928-6541-BCDB60D3CD82}"/>
              </a:ext>
            </a:extLst>
          </p:cNvPr>
          <p:cNvCxnSpPr/>
          <p:nvPr/>
        </p:nvCxnSpPr>
        <p:spPr>
          <a:xfrm>
            <a:off x="1091967" y="3429000"/>
            <a:ext cx="10133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7D32F7-1EEC-6978-05B4-1FA737F650ED}"/>
              </a:ext>
            </a:extLst>
          </p:cNvPr>
          <p:cNvCxnSpPr/>
          <p:nvPr/>
        </p:nvCxnSpPr>
        <p:spPr>
          <a:xfrm>
            <a:off x="1091967" y="4126685"/>
            <a:ext cx="10133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C503BE-E2DF-B788-D57C-423FC53EB4D2}"/>
              </a:ext>
            </a:extLst>
          </p:cNvPr>
          <p:cNvCxnSpPr/>
          <p:nvPr/>
        </p:nvCxnSpPr>
        <p:spPr>
          <a:xfrm>
            <a:off x="1091967" y="4856527"/>
            <a:ext cx="10133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6BFE91-1A2B-C6C8-EED8-B0DA30E37EE3}"/>
              </a:ext>
            </a:extLst>
          </p:cNvPr>
          <p:cNvCxnSpPr/>
          <p:nvPr/>
        </p:nvCxnSpPr>
        <p:spPr>
          <a:xfrm>
            <a:off x="1091967" y="5586369"/>
            <a:ext cx="101339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06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57" name="Rectangle 56">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58" name="Straight Connector 57">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61" name="Rectangle 60">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
            <a:extLst>
              <a:ext uri="{FF2B5EF4-FFF2-40B4-BE49-F238E27FC236}">
                <a16:creationId xmlns:a16="http://schemas.microsoft.com/office/drawing/2014/main" id="{FBE11A49-02A1-4D4C-9A49-CDF496B10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614421"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3CF31-FACF-2DE1-4541-3E5655B0CA4D}"/>
              </a:ext>
            </a:extLst>
          </p:cNvPr>
          <p:cNvSpPr>
            <a:spLocks noGrp="1"/>
          </p:cNvSpPr>
          <p:nvPr>
            <p:ph type="title"/>
          </p:nvPr>
        </p:nvSpPr>
        <p:spPr>
          <a:xfrm>
            <a:off x="1059172" y="3847220"/>
            <a:ext cx="3931320" cy="2267193"/>
          </a:xfrm>
        </p:spPr>
        <p:txBody>
          <a:bodyPr vert="horz" lIns="91440" tIns="45720" rIns="91440" bIns="45720" rtlCol="0" anchor="b">
            <a:noAutofit/>
          </a:bodyPr>
          <a:lstStyle/>
          <a:p>
            <a:pPr algn="ctr">
              <a:lnSpc>
                <a:spcPct val="100000"/>
              </a:lnSpc>
            </a:pPr>
            <a:r>
              <a:rPr lang="en-US" sz="1100" kern="1200" cap="all" spc="390" baseline="0" dirty="0">
                <a:solidFill>
                  <a:schemeClr val="tx2"/>
                </a:solidFill>
                <a:latin typeface="+mj-lt"/>
                <a:ea typeface="+mj-ea"/>
                <a:cs typeface="+mj-cs"/>
              </a:rPr>
              <a:t>Dear Beautiful Higher Self</a:t>
            </a:r>
            <a:br>
              <a:rPr lang="en-US" sz="1100" kern="1200" cap="all" spc="390" baseline="0" dirty="0">
                <a:solidFill>
                  <a:schemeClr val="tx2"/>
                </a:solidFill>
                <a:latin typeface="+mj-lt"/>
                <a:ea typeface="+mj-ea"/>
                <a:cs typeface="+mj-cs"/>
              </a:rPr>
            </a:br>
            <a:br>
              <a:rPr lang="en-US" sz="1100" kern="1200" cap="all" spc="390" baseline="0" dirty="0">
                <a:solidFill>
                  <a:schemeClr val="tx2"/>
                </a:solidFill>
                <a:latin typeface="+mj-lt"/>
                <a:ea typeface="+mj-ea"/>
                <a:cs typeface="+mj-cs"/>
              </a:rPr>
            </a:br>
            <a:r>
              <a:rPr lang="en-US" sz="1000" kern="1200" cap="all" spc="390" baseline="0" dirty="0">
                <a:solidFill>
                  <a:schemeClr val="tx2"/>
                </a:solidFill>
                <a:latin typeface="+mj-lt"/>
                <a:ea typeface="+mj-ea"/>
                <a:cs typeface="+mj-cs"/>
              </a:rPr>
              <a:t>I am listening to what you really want to create and now calling upon you to flow your intentions through this pen.</a:t>
            </a:r>
            <a:br>
              <a:rPr lang="en-US" sz="1000" kern="1200" cap="all" spc="390" baseline="0" dirty="0">
                <a:solidFill>
                  <a:schemeClr val="tx2"/>
                </a:solidFill>
                <a:latin typeface="+mj-lt"/>
                <a:ea typeface="+mj-ea"/>
                <a:cs typeface="+mj-cs"/>
              </a:rPr>
            </a:br>
            <a:r>
              <a:rPr lang="en-US" sz="1000" kern="1200" cap="all" spc="390" baseline="0" dirty="0">
                <a:solidFill>
                  <a:schemeClr val="tx2"/>
                </a:solidFill>
                <a:latin typeface="+mj-lt"/>
                <a:ea typeface="+mj-ea"/>
                <a:cs typeface="+mj-cs"/>
              </a:rPr>
              <a:t>I trust and surrender the outcome will unfold in Divine Timing and I believe (with every cell in my body) that I am never given more than I can handle.</a:t>
            </a:r>
            <a:br>
              <a:rPr lang="en-US" sz="1000" kern="1200" cap="all" spc="390" baseline="0" dirty="0">
                <a:solidFill>
                  <a:schemeClr val="tx2"/>
                </a:solidFill>
                <a:latin typeface="+mj-lt"/>
                <a:ea typeface="+mj-ea"/>
                <a:cs typeface="+mj-cs"/>
              </a:rPr>
            </a:br>
            <a:br>
              <a:rPr lang="en-US" sz="1000" kern="1200" cap="all" spc="390" baseline="0" dirty="0">
                <a:solidFill>
                  <a:schemeClr val="tx2"/>
                </a:solidFill>
                <a:latin typeface="+mj-lt"/>
                <a:ea typeface="+mj-ea"/>
                <a:cs typeface="+mj-cs"/>
              </a:rPr>
            </a:br>
            <a:r>
              <a:rPr lang="en-US" sz="1000" kern="1200" cap="all" spc="390" baseline="0" dirty="0">
                <a:solidFill>
                  <a:schemeClr val="tx2"/>
                </a:solidFill>
                <a:latin typeface="+mj-lt"/>
                <a:ea typeface="+mj-ea"/>
                <a:cs typeface="+mj-cs"/>
              </a:rPr>
              <a:t>In the spirit of magic, celebration and joy let us now commence this intention writing session and spark off that energy that will allow for the manifesting process to begin.</a:t>
            </a:r>
            <a:br>
              <a:rPr lang="en-US" sz="1100" kern="1200" cap="all" spc="390" baseline="0" dirty="0">
                <a:solidFill>
                  <a:schemeClr val="tx2"/>
                </a:solidFill>
                <a:latin typeface="+mj-lt"/>
                <a:ea typeface="+mj-ea"/>
                <a:cs typeface="+mj-cs"/>
              </a:rPr>
            </a:br>
            <a:br>
              <a:rPr lang="en-US" sz="1100" kern="1200" cap="all" spc="390" baseline="0" dirty="0">
                <a:solidFill>
                  <a:schemeClr val="tx2"/>
                </a:solidFill>
                <a:latin typeface="+mj-lt"/>
                <a:ea typeface="+mj-ea"/>
                <a:cs typeface="+mj-cs"/>
              </a:rPr>
            </a:br>
            <a:r>
              <a:rPr lang="en-US" sz="1100" kern="1200" cap="all" spc="390" baseline="0" dirty="0">
                <a:solidFill>
                  <a:schemeClr val="tx2"/>
                </a:solidFill>
                <a:latin typeface="+mj-lt"/>
                <a:ea typeface="+mj-ea"/>
                <a:cs typeface="+mj-cs"/>
              </a:rPr>
              <a:t>With all my love to you.</a:t>
            </a:r>
            <a:br>
              <a:rPr lang="en-US" sz="1100" kern="1200" cap="all" spc="390" baseline="0" dirty="0">
                <a:solidFill>
                  <a:schemeClr val="tx2"/>
                </a:solidFill>
                <a:latin typeface="+mj-lt"/>
                <a:ea typeface="+mj-ea"/>
                <a:cs typeface="+mj-cs"/>
              </a:rPr>
            </a:br>
            <a:br>
              <a:rPr lang="en-US" sz="1100" kern="1200" cap="all" spc="390" baseline="0" dirty="0">
                <a:solidFill>
                  <a:schemeClr val="tx2"/>
                </a:solidFill>
                <a:latin typeface="+mj-lt"/>
                <a:ea typeface="+mj-ea"/>
                <a:cs typeface="+mj-cs"/>
              </a:rPr>
            </a:br>
            <a:r>
              <a:rPr lang="en-US" sz="1100" kern="1200" cap="all" spc="390" baseline="0" dirty="0">
                <a:solidFill>
                  <a:schemeClr val="tx2"/>
                </a:solidFill>
                <a:latin typeface="+mj-lt"/>
                <a:ea typeface="+mj-ea"/>
                <a:cs typeface="+mj-cs"/>
              </a:rPr>
              <a:t>Signed………………………………………</a:t>
            </a:r>
            <a:br>
              <a:rPr lang="en-US" sz="1100" kern="1200" cap="all" spc="390" baseline="0" dirty="0">
                <a:solidFill>
                  <a:schemeClr val="tx2"/>
                </a:solidFill>
                <a:latin typeface="+mj-lt"/>
                <a:ea typeface="+mj-ea"/>
                <a:cs typeface="+mj-cs"/>
              </a:rPr>
            </a:br>
            <a:br>
              <a:rPr lang="en-US" sz="1100" cap="all" spc="390" dirty="0"/>
            </a:br>
            <a:r>
              <a:rPr lang="en-US" sz="1100" kern="1200" cap="all" spc="390" baseline="0" dirty="0">
                <a:solidFill>
                  <a:schemeClr val="tx2"/>
                </a:solidFill>
                <a:latin typeface="+mj-lt"/>
                <a:ea typeface="+mj-ea"/>
                <a:cs typeface="+mj-cs"/>
              </a:rPr>
              <a:t>Date…………………………………</a:t>
            </a:r>
          </a:p>
        </p:txBody>
      </p:sp>
      <p:pic>
        <p:nvPicPr>
          <p:cNvPr id="4" name="Picture 3" descr="Pen and ink bottle">
            <a:extLst>
              <a:ext uri="{FF2B5EF4-FFF2-40B4-BE49-F238E27FC236}">
                <a16:creationId xmlns:a16="http://schemas.microsoft.com/office/drawing/2014/main" id="{66E7403A-5CB9-D68E-1AD4-1F1F75B30787}"/>
              </a:ext>
            </a:extLst>
          </p:cNvPr>
          <p:cNvPicPr>
            <a:picLocks noChangeAspect="1"/>
          </p:cNvPicPr>
          <p:nvPr/>
        </p:nvPicPr>
        <p:blipFill rotWithShape="1">
          <a:blip r:embed="rId2"/>
          <a:srcRect l="10844" r="2559"/>
          <a:stretch/>
        </p:blipFill>
        <p:spPr>
          <a:xfrm>
            <a:off x="6431273" y="723900"/>
            <a:ext cx="4701555" cy="5429236"/>
          </a:xfrm>
          <a:prstGeom prst="rect">
            <a:avLst/>
          </a:prstGeom>
        </p:spPr>
      </p:pic>
      <p:grpSp>
        <p:nvGrpSpPr>
          <p:cNvPr id="65" name="Group 64">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3871114"/>
            <a:ext cx="867485" cy="115439"/>
            <a:chOff x="8910933" y="1861308"/>
            <a:chExt cx="867485" cy="115439"/>
          </a:xfrm>
        </p:grpSpPr>
        <p:sp>
          <p:nvSpPr>
            <p:cNvPr id="66" name="Rectangle 65">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18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2132-1DEE-AF78-4A53-8B7A50BB51A8}"/>
              </a:ext>
            </a:extLst>
          </p:cNvPr>
          <p:cNvSpPr>
            <a:spLocks noGrp="1"/>
          </p:cNvSpPr>
          <p:nvPr>
            <p:ph type="title"/>
          </p:nvPr>
        </p:nvSpPr>
        <p:spPr/>
        <p:txBody>
          <a:bodyPr/>
          <a:lstStyle/>
          <a:p>
            <a:r>
              <a:rPr lang="en-GB" dirty="0"/>
              <a:t>What is one thing that no-one would ever guess that you really wanted to do? How can you make it happen?</a:t>
            </a:r>
          </a:p>
        </p:txBody>
      </p:sp>
      <p:cxnSp>
        <p:nvCxnSpPr>
          <p:cNvPr id="5" name="Straight Connector 4">
            <a:extLst>
              <a:ext uri="{FF2B5EF4-FFF2-40B4-BE49-F238E27FC236}">
                <a16:creationId xmlns:a16="http://schemas.microsoft.com/office/drawing/2014/main" id="{E069AA95-5AD5-9AF4-F2AB-B832F69CBAC0}"/>
              </a:ext>
            </a:extLst>
          </p:cNvPr>
          <p:cNvCxnSpPr/>
          <p:nvPr/>
        </p:nvCxnSpPr>
        <p:spPr>
          <a:xfrm>
            <a:off x="1028700" y="2550253"/>
            <a:ext cx="10380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350FB7-9642-E7B3-DD09-8EDE2B94E325}"/>
              </a:ext>
            </a:extLst>
          </p:cNvPr>
          <p:cNvCxnSpPr/>
          <p:nvPr/>
        </p:nvCxnSpPr>
        <p:spPr>
          <a:xfrm>
            <a:off x="1028700" y="3122103"/>
            <a:ext cx="10380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A3CA5-CB77-EB69-7D2B-CB8888041603}"/>
              </a:ext>
            </a:extLst>
          </p:cNvPr>
          <p:cNvCxnSpPr/>
          <p:nvPr/>
        </p:nvCxnSpPr>
        <p:spPr>
          <a:xfrm>
            <a:off x="1028700" y="3633831"/>
            <a:ext cx="10380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1676F9-8EFF-AAE2-7331-76D4D0A37EF9}"/>
              </a:ext>
            </a:extLst>
          </p:cNvPr>
          <p:cNvCxnSpPr/>
          <p:nvPr/>
        </p:nvCxnSpPr>
        <p:spPr>
          <a:xfrm>
            <a:off x="1028700" y="4221060"/>
            <a:ext cx="10380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9DC0BB-BEFC-F881-B222-6811F29C3D7C}"/>
              </a:ext>
            </a:extLst>
          </p:cNvPr>
          <p:cNvCxnSpPr/>
          <p:nvPr/>
        </p:nvCxnSpPr>
        <p:spPr>
          <a:xfrm>
            <a:off x="1028700" y="4808290"/>
            <a:ext cx="10380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8BC98B-34E9-43E7-EC3B-B75EDF87C331}"/>
              </a:ext>
            </a:extLst>
          </p:cNvPr>
          <p:cNvCxnSpPr/>
          <p:nvPr/>
        </p:nvCxnSpPr>
        <p:spPr>
          <a:xfrm>
            <a:off x="1028700" y="5360565"/>
            <a:ext cx="10380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2EAE3-4A88-5AC3-5069-5B1A49BEB5DA}"/>
              </a:ext>
            </a:extLst>
          </p:cNvPr>
          <p:cNvCxnSpPr/>
          <p:nvPr/>
        </p:nvCxnSpPr>
        <p:spPr>
          <a:xfrm>
            <a:off x="1028700" y="5931016"/>
            <a:ext cx="103803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88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2643-585C-C7BB-90C1-AB3FD2C737A8}"/>
              </a:ext>
            </a:extLst>
          </p:cNvPr>
          <p:cNvSpPr>
            <a:spLocks noGrp="1"/>
          </p:cNvSpPr>
          <p:nvPr>
            <p:ph type="title"/>
          </p:nvPr>
        </p:nvSpPr>
        <p:spPr>
          <a:xfrm>
            <a:off x="1028700" y="2568350"/>
            <a:ext cx="10134600" cy="1288489"/>
          </a:xfrm>
        </p:spPr>
        <p:txBody>
          <a:bodyPr>
            <a:normAutofit fontScale="90000"/>
          </a:bodyPr>
          <a:lstStyle/>
          <a:p>
            <a:r>
              <a:rPr lang="en-GB" dirty="0"/>
              <a:t>What are 3 things that you would like to do and have accomplished 12 months from today?</a:t>
            </a:r>
            <a:br>
              <a:rPr lang="en-GB" dirty="0"/>
            </a:br>
            <a:br>
              <a:rPr lang="en-GB" dirty="0"/>
            </a:br>
            <a:r>
              <a:rPr lang="en-GB" dirty="0"/>
              <a:t>1</a:t>
            </a:r>
            <a:br>
              <a:rPr lang="en-GB" dirty="0"/>
            </a:br>
            <a:r>
              <a:rPr lang="en-GB" dirty="0"/>
              <a:t>2</a:t>
            </a:r>
            <a:br>
              <a:rPr lang="en-GB" dirty="0"/>
            </a:br>
            <a:r>
              <a:rPr lang="en-GB" dirty="0"/>
              <a:t>3</a:t>
            </a:r>
            <a:br>
              <a:rPr lang="en-GB" dirty="0"/>
            </a:br>
            <a:endParaRPr lang="en-GB" dirty="0"/>
          </a:p>
        </p:txBody>
      </p:sp>
      <p:sp>
        <p:nvSpPr>
          <p:cNvPr id="3" name="Content Placeholder 2">
            <a:extLst>
              <a:ext uri="{FF2B5EF4-FFF2-40B4-BE49-F238E27FC236}">
                <a16:creationId xmlns:a16="http://schemas.microsoft.com/office/drawing/2014/main" id="{D3ACE45A-A169-889F-BF87-3BDDB121D442}"/>
              </a:ext>
            </a:extLst>
          </p:cNvPr>
          <p:cNvSpPr>
            <a:spLocks noGrp="1"/>
          </p:cNvSpPr>
          <p:nvPr>
            <p:ph idx="1"/>
          </p:nvPr>
        </p:nvSpPr>
        <p:spPr>
          <a:xfrm>
            <a:off x="1028700" y="3605169"/>
            <a:ext cx="10134600" cy="3969342"/>
          </a:xfrm>
        </p:spPr>
        <p:txBody>
          <a:bodyPr/>
          <a:lstStyle/>
          <a:p>
            <a:r>
              <a:rPr lang="en-GB" sz="2800" dirty="0"/>
              <a:t>Name 3 things/ resources/ tools that will help you do this and achieve your goal……</a:t>
            </a:r>
          </a:p>
          <a:p>
            <a:r>
              <a:rPr lang="en-GB" sz="2800" dirty="0"/>
              <a:t>1</a:t>
            </a:r>
          </a:p>
          <a:p>
            <a:r>
              <a:rPr lang="en-GB" sz="2800" dirty="0"/>
              <a:t>2</a:t>
            </a:r>
          </a:p>
          <a:p>
            <a:r>
              <a:rPr lang="en-GB" sz="2800" dirty="0"/>
              <a:t>3</a:t>
            </a:r>
          </a:p>
          <a:p>
            <a:endParaRPr lang="en-GB" dirty="0"/>
          </a:p>
        </p:txBody>
      </p:sp>
      <p:cxnSp>
        <p:nvCxnSpPr>
          <p:cNvPr id="5" name="Straight Connector 4">
            <a:extLst>
              <a:ext uri="{FF2B5EF4-FFF2-40B4-BE49-F238E27FC236}">
                <a16:creationId xmlns:a16="http://schemas.microsoft.com/office/drawing/2014/main" id="{30B4C5AA-1B3C-7704-6EFE-805C5D3AE944}"/>
              </a:ext>
            </a:extLst>
          </p:cNvPr>
          <p:cNvCxnSpPr/>
          <p:nvPr/>
        </p:nvCxnSpPr>
        <p:spPr>
          <a:xfrm>
            <a:off x="1191237" y="2365695"/>
            <a:ext cx="9789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2AE6AE-DD33-2BA6-E01F-417CC0C12D2A}"/>
              </a:ext>
            </a:extLst>
          </p:cNvPr>
          <p:cNvCxnSpPr/>
          <p:nvPr/>
        </p:nvCxnSpPr>
        <p:spPr>
          <a:xfrm>
            <a:off x="1191237" y="2903989"/>
            <a:ext cx="9789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0634EB-7652-64A7-0F82-57C73BA6BC6E}"/>
              </a:ext>
            </a:extLst>
          </p:cNvPr>
          <p:cNvCxnSpPr/>
          <p:nvPr/>
        </p:nvCxnSpPr>
        <p:spPr>
          <a:xfrm>
            <a:off x="1191237" y="3422009"/>
            <a:ext cx="9789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E24026-8999-8777-08BE-1AC4CAFE93E9}"/>
              </a:ext>
            </a:extLst>
          </p:cNvPr>
          <p:cNvCxnSpPr/>
          <p:nvPr/>
        </p:nvCxnSpPr>
        <p:spPr>
          <a:xfrm>
            <a:off x="1191237" y="5252906"/>
            <a:ext cx="9789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8EC730-293B-CDED-86A2-CB19A7E46ABC}"/>
              </a:ext>
            </a:extLst>
          </p:cNvPr>
          <p:cNvCxnSpPr/>
          <p:nvPr/>
        </p:nvCxnSpPr>
        <p:spPr>
          <a:xfrm>
            <a:off x="1191237" y="5882081"/>
            <a:ext cx="9789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062C41-DF2E-1230-E544-7DAC1874CE3A}"/>
              </a:ext>
            </a:extLst>
          </p:cNvPr>
          <p:cNvCxnSpPr/>
          <p:nvPr/>
        </p:nvCxnSpPr>
        <p:spPr>
          <a:xfrm>
            <a:off x="1191237" y="6477699"/>
            <a:ext cx="97899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723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368B-9FA6-D96F-A181-212F02FD3617}"/>
              </a:ext>
            </a:extLst>
          </p:cNvPr>
          <p:cNvSpPr>
            <a:spLocks noGrp="1"/>
          </p:cNvSpPr>
          <p:nvPr>
            <p:ph type="title"/>
          </p:nvPr>
        </p:nvSpPr>
        <p:spPr>
          <a:xfrm>
            <a:off x="961588" y="-282779"/>
            <a:ext cx="10134600" cy="1288489"/>
          </a:xfrm>
        </p:spPr>
        <p:txBody>
          <a:bodyPr/>
          <a:lstStyle/>
          <a:p>
            <a:r>
              <a:rPr lang="en-GB" dirty="0"/>
              <a:t>What do you want to have?</a:t>
            </a:r>
          </a:p>
        </p:txBody>
      </p:sp>
      <p:sp>
        <p:nvSpPr>
          <p:cNvPr id="3" name="Content Placeholder 2">
            <a:extLst>
              <a:ext uri="{FF2B5EF4-FFF2-40B4-BE49-F238E27FC236}">
                <a16:creationId xmlns:a16="http://schemas.microsoft.com/office/drawing/2014/main" id="{1C721941-63A9-D5DC-1578-6F6E56CF6570}"/>
              </a:ext>
            </a:extLst>
          </p:cNvPr>
          <p:cNvSpPr>
            <a:spLocks noGrp="1"/>
          </p:cNvSpPr>
          <p:nvPr>
            <p:ph idx="1"/>
          </p:nvPr>
        </p:nvSpPr>
        <p:spPr>
          <a:xfrm>
            <a:off x="961588" y="1200024"/>
            <a:ext cx="10134600" cy="3969342"/>
          </a:xfrm>
        </p:spPr>
        <p:txBody>
          <a:bodyPr/>
          <a:lstStyle/>
          <a:p>
            <a:r>
              <a:rPr lang="en-GB" dirty="0"/>
              <a:t>This is the fun part where you start to order from the cosmic catalogue! Setting very clear intentions about what you want to create is super important. </a:t>
            </a:r>
          </a:p>
          <a:p>
            <a:r>
              <a:rPr lang="en-GB" dirty="0"/>
              <a:t>What type of a house do you want to live in? Be very specific. The universe is listening……</a:t>
            </a:r>
          </a:p>
        </p:txBody>
      </p:sp>
      <p:cxnSp>
        <p:nvCxnSpPr>
          <p:cNvPr id="5" name="Straight Connector 4">
            <a:extLst>
              <a:ext uri="{FF2B5EF4-FFF2-40B4-BE49-F238E27FC236}">
                <a16:creationId xmlns:a16="http://schemas.microsoft.com/office/drawing/2014/main" id="{A6D484BB-4432-B344-A0E2-8DD8BED5B287}"/>
              </a:ext>
            </a:extLst>
          </p:cNvPr>
          <p:cNvCxnSpPr/>
          <p:nvPr/>
        </p:nvCxnSpPr>
        <p:spPr>
          <a:xfrm>
            <a:off x="1095812" y="3003259"/>
            <a:ext cx="10539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33904E-3ED4-CF68-3CC7-4B64D7130278}"/>
              </a:ext>
            </a:extLst>
          </p:cNvPr>
          <p:cNvCxnSpPr/>
          <p:nvPr/>
        </p:nvCxnSpPr>
        <p:spPr>
          <a:xfrm>
            <a:off x="1095812" y="3429000"/>
            <a:ext cx="10539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7F69D0-5BCE-7D11-7588-FA8BFDD3971F}"/>
              </a:ext>
            </a:extLst>
          </p:cNvPr>
          <p:cNvCxnSpPr/>
          <p:nvPr/>
        </p:nvCxnSpPr>
        <p:spPr>
          <a:xfrm>
            <a:off x="1095812" y="3927446"/>
            <a:ext cx="10539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5FC2370-1CC8-05C3-5B32-88F11EBEDB78}"/>
              </a:ext>
            </a:extLst>
          </p:cNvPr>
          <p:cNvCxnSpPr/>
          <p:nvPr/>
        </p:nvCxnSpPr>
        <p:spPr>
          <a:xfrm>
            <a:off x="1095812" y="4489508"/>
            <a:ext cx="10539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A63B18-EE5C-F9C5-6CB8-1564E131BE19}"/>
              </a:ext>
            </a:extLst>
          </p:cNvPr>
          <p:cNvCxnSpPr/>
          <p:nvPr/>
        </p:nvCxnSpPr>
        <p:spPr>
          <a:xfrm>
            <a:off x="1095812" y="5051570"/>
            <a:ext cx="10539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F4E516-5F0A-D01A-D32F-614E8A77984B}"/>
              </a:ext>
            </a:extLst>
          </p:cNvPr>
          <p:cNvCxnSpPr/>
          <p:nvPr/>
        </p:nvCxnSpPr>
        <p:spPr>
          <a:xfrm>
            <a:off x="1095812" y="5605244"/>
            <a:ext cx="10539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47F216-68F0-3AD7-07F0-42D2529661A5}"/>
              </a:ext>
            </a:extLst>
          </p:cNvPr>
          <p:cNvCxnSpPr/>
          <p:nvPr/>
        </p:nvCxnSpPr>
        <p:spPr>
          <a:xfrm>
            <a:off x="1095812" y="6175695"/>
            <a:ext cx="10539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34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9545-1241-145C-35BE-AE714CB2D1A3}"/>
              </a:ext>
            </a:extLst>
          </p:cNvPr>
          <p:cNvSpPr>
            <a:spLocks noGrp="1"/>
          </p:cNvSpPr>
          <p:nvPr>
            <p:ph type="title"/>
          </p:nvPr>
        </p:nvSpPr>
        <p:spPr>
          <a:xfrm>
            <a:off x="1028700" y="82510"/>
            <a:ext cx="10134600" cy="1288489"/>
          </a:xfrm>
        </p:spPr>
        <p:txBody>
          <a:bodyPr>
            <a:normAutofit/>
          </a:bodyPr>
          <a:lstStyle/>
          <a:p>
            <a:r>
              <a:rPr lang="en-GB" sz="2000" dirty="0"/>
              <a:t>What kind of car do you want to drive?</a:t>
            </a:r>
          </a:p>
        </p:txBody>
      </p:sp>
      <p:sp>
        <p:nvSpPr>
          <p:cNvPr id="3" name="Content Placeholder 2">
            <a:extLst>
              <a:ext uri="{FF2B5EF4-FFF2-40B4-BE49-F238E27FC236}">
                <a16:creationId xmlns:a16="http://schemas.microsoft.com/office/drawing/2014/main" id="{BAD9A2EF-4251-257E-69B8-9E2824A892C2}"/>
              </a:ext>
            </a:extLst>
          </p:cNvPr>
          <p:cNvSpPr>
            <a:spLocks noGrp="1"/>
          </p:cNvSpPr>
          <p:nvPr>
            <p:ph idx="1"/>
          </p:nvPr>
        </p:nvSpPr>
        <p:spPr>
          <a:xfrm>
            <a:off x="1028700" y="3663532"/>
            <a:ext cx="10134600" cy="3969342"/>
          </a:xfrm>
        </p:spPr>
        <p:txBody>
          <a:bodyPr/>
          <a:lstStyle/>
          <a:p>
            <a:r>
              <a:rPr lang="en-GB" dirty="0"/>
              <a:t>What does your body look like, and what is your fitness level? How do you feel?</a:t>
            </a:r>
          </a:p>
        </p:txBody>
      </p:sp>
      <p:cxnSp>
        <p:nvCxnSpPr>
          <p:cNvPr id="5" name="Straight Connector 4">
            <a:extLst>
              <a:ext uri="{FF2B5EF4-FFF2-40B4-BE49-F238E27FC236}">
                <a16:creationId xmlns:a16="http://schemas.microsoft.com/office/drawing/2014/main" id="{D7AAC156-3FB1-B061-36FA-49B67051FD88}"/>
              </a:ext>
            </a:extLst>
          </p:cNvPr>
          <p:cNvCxnSpPr/>
          <p:nvPr/>
        </p:nvCxnSpPr>
        <p:spPr>
          <a:xfrm>
            <a:off x="1191237" y="1761688"/>
            <a:ext cx="10259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FBBA093-06A5-8832-F3A7-9A54A4606E0E}"/>
              </a:ext>
            </a:extLst>
          </p:cNvPr>
          <p:cNvCxnSpPr/>
          <p:nvPr/>
        </p:nvCxnSpPr>
        <p:spPr>
          <a:xfrm>
            <a:off x="1191236" y="2207703"/>
            <a:ext cx="10259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9AD113-2217-BCC1-57FE-B8590C36DACB}"/>
              </a:ext>
            </a:extLst>
          </p:cNvPr>
          <p:cNvCxnSpPr/>
          <p:nvPr/>
        </p:nvCxnSpPr>
        <p:spPr>
          <a:xfrm>
            <a:off x="1191236" y="2677486"/>
            <a:ext cx="10259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48A1C43-F90C-4B92-8C51-4CE0E589B189}"/>
              </a:ext>
            </a:extLst>
          </p:cNvPr>
          <p:cNvCxnSpPr/>
          <p:nvPr/>
        </p:nvCxnSpPr>
        <p:spPr>
          <a:xfrm>
            <a:off x="1191236" y="3205993"/>
            <a:ext cx="10259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79CB44-210A-C0AB-F371-BB634C3CB1A5}"/>
              </a:ext>
            </a:extLst>
          </p:cNvPr>
          <p:cNvCxnSpPr/>
          <p:nvPr/>
        </p:nvCxnSpPr>
        <p:spPr>
          <a:xfrm>
            <a:off x="1191235" y="4539842"/>
            <a:ext cx="10259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DBB7723-8818-F21F-6512-F9F4C8791411}"/>
              </a:ext>
            </a:extLst>
          </p:cNvPr>
          <p:cNvCxnSpPr/>
          <p:nvPr/>
        </p:nvCxnSpPr>
        <p:spPr>
          <a:xfrm>
            <a:off x="1191235" y="5034793"/>
            <a:ext cx="10259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FEA89C-2A64-7E6B-A386-5AC05909C34C}"/>
              </a:ext>
            </a:extLst>
          </p:cNvPr>
          <p:cNvCxnSpPr/>
          <p:nvPr/>
        </p:nvCxnSpPr>
        <p:spPr>
          <a:xfrm>
            <a:off x="1191234" y="5538132"/>
            <a:ext cx="10259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359325-70A4-11FC-F5DD-3617EB134C8E}"/>
              </a:ext>
            </a:extLst>
          </p:cNvPr>
          <p:cNvCxnSpPr/>
          <p:nvPr/>
        </p:nvCxnSpPr>
        <p:spPr>
          <a:xfrm>
            <a:off x="1191233" y="6100194"/>
            <a:ext cx="1025973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504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BD19-AF76-D7ED-9CAF-9AE8E8CB6721}"/>
              </a:ext>
            </a:extLst>
          </p:cNvPr>
          <p:cNvSpPr>
            <a:spLocks noGrp="1"/>
          </p:cNvSpPr>
          <p:nvPr>
            <p:ph type="title"/>
          </p:nvPr>
        </p:nvSpPr>
        <p:spPr/>
        <p:txBody>
          <a:bodyPr>
            <a:normAutofit fontScale="90000"/>
          </a:bodyPr>
          <a:lstStyle/>
          <a:p>
            <a:r>
              <a:rPr lang="en-GB" dirty="0"/>
              <a:t>£500,000 is gifted to you randomly and you have to pay it forward, who would you give it to and why? And how do you think this would make you feel?</a:t>
            </a:r>
          </a:p>
        </p:txBody>
      </p:sp>
      <p:cxnSp>
        <p:nvCxnSpPr>
          <p:cNvPr id="5" name="Straight Connector 4">
            <a:extLst>
              <a:ext uri="{FF2B5EF4-FFF2-40B4-BE49-F238E27FC236}">
                <a16:creationId xmlns:a16="http://schemas.microsoft.com/office/drawing/2014/main" id="{0179AB08-FEB7-61D5-926A-C7B26DEB12AA}"/>
              </a:ext>
            </a:extLst>
          </p:cNvPr>
          <p:cNvCxnSpPr/>
          <p:nvPr/>
        </p:nvCxnSpPr>
        <p:spPr>
          <a:xfrm>
            <a:off x="1174459" y="2525086"/>
            <a:ext cx="1043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F27C875-10B5-B997-160D-4DBF4CF8F2A4}"/>
              </a:ext>
            </a:extLst>
          </p:cNvPr>
          <p:cNvCxnSpPr/>
          <p:nvPr/>
        </p:nvCxnSpPr>
        <p:spPr>
          <a:xfrm>
            <a:off x="1174459" y="3038213"/>
            <a:ext cx="1043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D182044-358F-00B3-39CE-4D16236069F8}"/>
              </a:ext>
            </a:extLst>
          </p:cNvPr>
          <p:cNvCxnSpPr/>
          <p:nvPr/>
        </p:nvCxnSpPr>
        <p:spPr>
          <a:xfrm>
            <a:off x="1174459" y="3593284"/>
            <a:ext cx="1043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73E935-5B10-AE95-423A-58F660AC8C59}"/>
              </a:ext>
            </a:extLst>
          </p:cNvPr>
          <p:cNvCxnSpPr/>
          <p:nvPr/>
        </p:nvCxnSpPr>
        <p:spPr>
          <a:xfrm>
            <a:off x="1174459" y="4187504"/>
            <a:ext cx="1043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D6A81B-1AA3-705A-78F9-10FE450977D4}"/>
              </a:ext>
            </a:extLst>
          </p:cNvPr>
          <p:cNvCxnSpPr/>
          <p:nvPr/>
        </p:nvCxnSpPr>
        <p:spPr>
          <a:xfrm>
            <a:off x="1174459" y="4833457"/>
            <a:ext cx="1043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988F10-0CDD-4513-C868-58E15231BCD6}"/>
              </a:ext>
            </a:extLst>
          </p:cNvPr>
          <p:cNvCxnSpPr/>
          <p:nvPr/>
        </p:nvCxnSpPr>
        <p:spPr>
          <a:xfrm>
            <a:off x="1174459" y="5454242"/>
            <a:ext cx="1043590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20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E2FD-BC72-ADDD-8F1F-7EE7E4AA5EAA}"/>
              </a:ext>
            </a:extLst>
          </p:cNvPr>
          <p:cNvSpPr>
            <a:spLocks noGrp="1"/>
          </p:cNvSpPr>
          <p:nvPr>
            <p:ph type="title"/>
          </p:nvPr>
        </p:nvSpPr>
        <p:spPr/>
        <p:txBody>
          <a:bodyPr/>
          <a:lstStyle/>
          <a:p>
            <a:r>
              <a:rPr lang="en-GB" dirty="0"/>
              <a:t>Design your ultimate wish-list with 12 things you would LOVE to manifest…..</a:t>
            </a:r>
          </a:p>
        </p:txBody>
      </p:sp>
      <p:sp>
        <p:nvSpPr>
          <p:cNvPr id="3" name="Content Placeholder 2">
            <a:extLst>
              <a:ext uri="{FF2B5EF4-FFF2-40B4-BE49-F238E27FC236}">
                <a16:creationId xmlns:a16="http://schemas.microsoft.com/office/drawing/2014/main" id="{0C8DB9FB-E00A-04F6-34F2-4E4AE5BC65EC}"/>
              </a:ext>
            </a:extLst>
          </p:cNvPr>
          <p:cNvSpPr>
            <a:spLocks noGrp="1"/>
          </p:cNvSpPr>
          <p:nvPr>
            <p:ph idx="1"/>
          </p:nvPr>
        </p:nvSpPr>
        <p:spPr>
          <a:xfrm>
            <a:off x="684751" y="2164758"/>
            <a:ext cx="10134600" cy="3969342"/>
          </a:xfrm>
        </p:spPr>
        <p:txBody>
          <a:bodyPr>
            <a:normAutofit fontScale="92500" lnSpcReduction="20000"/>
          </a:bodyPr>
          <a:lstStyle/>
          <a:p>
            <a:r>
              <a:rPr lang="en-GB" dirty="0"/>
              <a:t>1</a:t>
            </a:r>
          </a:p>
          <a:p>
            <a:r>
              <a:rPr lang="en-GB" dirty="0"/>
              <a:t>2</a:t>
            </a:r>
          </a:p>
          <a:p>
            <a:r>
              <a:rPr lang="en-GB" dirty="0"/>
              <a:t>3</a:t>
            </a:r>
          </a:p>
          <a:p>
            <a:r>
              <a:rPr lang="en-GB" dirty="0"/>
              <a:t>4</a:t>
            </a:r>
          </a:p>
          <a:p>
            <a:r>
              <a:rPr lang="en-GB" dirty="0"/>
              <a:t>5</a:t>
            </a:r>
          </a:p>
          <a:p>
            <a:r>
              <a:rPr lang="en-GB" dirty="0"/>
              <a:t>6</a:t>
            </a:r>
          </a:p>
          <a:p>
            <a:r>
              <a:rPr lang="en-GB" dirty="0"/>
              <a:t>7</a:t>
            </a:r>
          </a:p>
          <a:p>
            <a:r>
              <a:rPr lang="en-GB" dirty="0"/>
              <a:t>8</a:t>
            </a:r>
          </a:p>
          <a:p>
            <a:r>
              <a:rPr lang="en-GB" dirty="0"/>
              <a:t>9</a:t>
            </a:r>
          </a:p>
          <a:p>
            <a:r>
              <a:rPr lang="en-GB" dirty="0"/>
              <a:t>10</a:t>
            </a:r>
          </a:p>
        </p:txBody>
      </p:sp>
      <p:cxnSp>
        <p:nvCxnSpPr>
          <p:cNvPr id="5" name="Straight Connector 4">
            <a:extLst>
              <a:ext uri="{FF2B5EF4-FFF2-40B4-BE49-F238E27FC236}">
                <a16:creationId xmlns:a16="http://schemas.microsoft.com/office/drawing/2014/main" id="{5E998D4B-C5A7-FC07-A57E-5CA64F9EF0D4}"/>
              </a:ext>
            </a:extLst>
          </p:cNvPr>
          <p:cNvCxnSpPr/>
          <p:nvPr/>
        </p:nvCxnSpPr>
        <p:spPr>
          <a:xfrm>
            <a:off x="970676" y="2441196"/>
            <a:ext cx="984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AF85AB3-054D-3EC6-2205-E5767D7CFF20}"/>
              </a:ext>
            </a:extLst>
          </p:cNvPr>
          <p:cNvCxnSpPr/>
          <p:nvPr/>
        </p:nvCxnSpPr>
        <p:spPr>
          <a:xfrm>
            <a:off x="970676" y="2803321"/>
            <a:ext cx="984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F7B9E6D-4257-E280-4B04-57C84FE61B85}"/>
              </a:ext>
            </a:extLst>
          </p:cNvPr>
          <p:cNvCxnSpPr/>
          <p:nvPr/>
        </p:nvCxnSpPr>
        <p:spPr>
          <a:xfrm>
            <a:off x="970675" y="3155659"/>
            <a:ext cx="984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E00DDE-3AC2-8007-5410-671973145FC5}"/>
              </a:ext>
            </a:extLst>
          </p:cNvPr>
          <p:cNvCxnSpPr/>
          <p:nvPr/>
        </p:nvCxnSpPr>
        <p:spPr>
          <a:xfrm>
            <a:off x="970674" y="3495413"/>
            <a:ext cx="984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54975D-2F16-C899-11FE-ECE1AC94E935}"/>
              </a:ext>
            </a:extLst>
          </p:cNvPr>
          <p:cNvCxnSpPr/>
          <p:nvPr/>
        </p:nvCxnSpPr>
        <p:spPr>
          <a:xfrm>
            <a:off x="970673" y="3826778"/>
            <a:ext cx="984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F3B1AA-AD6D-83A5-D628-819674F23BC5}"/>
              </a:ext>
            </a:extLst>
          </p:cNvPr>
          <p:cNvCxnSpPr/>
          <p:nvPr/>
        </p:nvCxnSpPr>
        <p:spPr>
          <a:xfrm>
            <a:off x="970672" y="4149429"/>
            <a:ext cx="984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27B14F-CE38-5A10-AB5A-B1FE0CC7CA7D}"/>
              </a:ext>
            </a:extLst>
          </p:cNvPr>
          <p:cNvCxnSpPr/>
          <p:nvPr/>
        </p:nvCxnSpPr>
        <p:spPr>
          <a:xfrm>
            <a:off x="970670" y="4850235"/>
            <a:ext cx="984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D9B44D-4E66-F9C8-9BD8-B43799B673F4}"/>
              </a:ext>
            </a:extLst>
          </p:cNvPr>
          <p:cNvCxnSpPr/>
          <p:nvPr/>
        </p:nvCxnSpPr>
        <p:spPr>
          <a:xfrm>
            <a:off x="970669" y="5236128"/>
            <a:ext cx="984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71EFF2-6EBE-D4A7-FBFE-09895197A5EE}"/>
              </a:ext>
            </a:extLst>
          </p:cNvPr>
          <p:cNvCxnSpPr/>
          <p:nvPr/>
        </p:nvCxnSpPr>
        <p:spPr>
          <a:xfrm>
            <a:off x="970668" y="5596855"/>
            <a:ext cx="984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F0EC062-BC44-027A-0788-91AFFD27AF9D}"/>
              </a:ext>
            </a:extLst>
          </p:cNvPr>
          <p:cNvCxnSpPr/>
          <p:nvPr/>
        </p:nvCxnSpPr>
        <p:spPr>
          <a:xfrm>
            <a:off x="970671" y="4507684"/>
            <a:ext cx="984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35781E-B695-3D79-59EB-6F034E4B29BC}"/>
              </a:ext>
            </a:extLst>
          </p:cNvPr>
          <p:cNvCxnSpPr/>
          <p:nvPr/>
        </p:nvCxnSpPr>
        <p:spPr>
          <a:xfrm>
            <a:off x="970668" y="6026091"/>
            <a:ext cx="9848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41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0" name="Rectangle 9">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1" name="Straight Connector 10">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4" name="Rectangle 13">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4AD05-9767-DCCD-9B88-7F892ADFF06A}"/>
              </a:ext>
            </a:extLst>
          </p:cNvPr>
          <p:cNvSpPr>
            <a:spLocks noGrp="1"/>
          </p:cNvSpPr>
          <p:nvPr>
            <p:ph type="title"/>
          </p:nvPr>
        </p:nvSpPr>
        <p:spPr>
          <a:xfrm>
            <a:off x="2428461" y="1230924"/>
            <a:ext cx="7335079" cy="1969476"/>
          </a:xfrm>
        </p:spPr>
        <p:txBody>
          <a:bodyPr vert="horz" lIns="91440" tIns="45720" rIns="91440" bIns="45720" rtlCol="0" anchor="b">
            <a:normAutofit/>
          </a:bodyPr>
          <a:lstStyle/>
          <a:p>
            <a:pPr algn="ctr">
              <a:lnSpc>
                <a:spcPct val="100000"/>
              </a:lnSpc>
            </a:pPr>
            <a:r>
              <a:rPr lang="en-US" sz="1000" kern="1200" cap="all" spc="390" baseline="0">
                <a:solidFill>
                  <a:schemeClr val="tx2"/>
                </a:solidFill>
                <a:latin typeface="+mj-lt"/>
                <a:ea typeface="+mj-ea"/>
                <a:cs typeface="+mj-cs"/>
              </a:rPr>
              <a:t>Last step – Seal it up, put it away somewhere safe and then set a reminder to revisit it. Take with you what you need to as in next steps towards your desires and the practises for visualisation etc.</a:t>
            </a:r>
            <a:br>
              <a:rPr lang="en-US" sz="1000" kern="1200" cap="all" spc="390" baseline="0">
                <a:solidFill>
                  <a:schemeClr val="tx2"/>
                </a:solidFill>
                <a:latin typeface="+mj-lt"/>
                <a:ea typeface="+mj-ea"/>
                <a:cs typeface="+mj-cs"/>
              </a:rPr>
            </a:br>
            <a:br>
              <a:rPr lang="en-US" sz="1000" kern="1200" cap="all" spc="390" baseline="0">
                <a:solidFill>
                  <a:schemeClr val="tx2"/>
                </a:solidFill>
                <a:latin typeface="+mj-lt"/>
                <a:ea typeface="+mj-ea"/>
                <a:cs typeface="+mj-cs"/>
              </a:rPr>
            </a:br>
            <a:r>
              <a:rPr lang="en-US" sz="1000" kern="1200" cap="all" spc="390" baseline="0">
                <a:solidFill>
                  <a:schemeClr val="tx2"/>
                </a:solidFill>
                <a:latin typeface="+mj-lt"/>
                <a:ea typeface="+mj-ea"/>
                <a:cs typeface="+mj-cs"/>
              </a:rPr>
              <a:t>Revisit your list whenever you need that surge of motivation and inspiration. </a:t>
            </a:r>
            <a:br>
              <a:rPr lang="en-US" sz="1000" kern="1200" cap="all" spc="390" baseline="0">
                <a:solidFill>
                  <a:schemeClr val="tx2"/>
                </a:solidFill>
                <a:latin typeface="+mj-lt"/>
                <a:ea typeface="+mj-ea"/>
                <a:cs typeface="+mj-cs"/>
              </a:rPr>
            </a:br>
            <a:br>
              <a:rPr lang="en-US" sz="1000" kern="1200" cap="all" spc="390" baseline="0">
                <a:solidFill>
                  <a:schemeClr val="tx2"/>
                </a:solidFill>
                <a:latin typeface="+mj-lt"/>
                <a:ea typeface="+mj-ea"/>
                <a:cs typeface="+mj-cs"/>
              </a:rPr>
            </a:br>
            <a:r>
              <a:rPr lang="en-US" sz="1000" kern="1200" cap="all" spc="390" baseline="0">
                <a:solidFill>
                  <a:schemeClr val="tx2"/>
                </a:solidFill>
                <a:latin typeface="+mj-lt"/>
                <a:ea typeface="+mj-ea"/>
                <a:cs typeface="+mj-cs"/>
              </a:rPr>
              <a:t>The key is to</a:t>
            </a:r>
            <a:br>
              <a:rPr lang="en-US" sz="1000" kern="1200" cap="all" spc="390" baseline="0">
                <a:solidFill>
                  <a:schemeClr val="tx2"/>
                </a:solidFill>
                <a:latin typeface="+mj-lt"/>
                <a:ea typeface="+mj-ea"/>
                <a:cs typeface="+mj-cs"/>
              </a:rPr>
            </a:br>
            <a:br>
              <a:rPr lang="en-US" sz="1000" kern="1200" cap="all" spc="390" baseline="0">
                <a:solidFill>
                  <a:schemeClr val="tx2"/>
                </a:solidFill>
                <a:latin typeface="+mj-lt"/>
                <a:ea typeface="+mj-ea"/>
                <a:cs typeface="+mj-cs"/>
              </a:rPr>
            </a:br>
            <a:r>
              <a:rPr lang="en-US" sz="1000" kern="1200" cap="all" spc="390" baseline="0">
                <a:solidFill>
                  <a:schemeClr val="tx2"/>
                </a:solidFill>
                <a:latin typeface="+mj-lt"/>
                <a:ea typeface="+mj-ea"/>
                <a:cs typeface="+mj-cs"/>
              </a:rPr>
              <a:t>TRUST &amp; SURRENDER</a:t>
            </a:r>
          </a:p>
        </p:txBody>
      </p:sp>
      <p:grpSp>
        <p:nvGrpSpPr>
          <p:cNvPr id="18" name="Group 17">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89173"/>
            <a:ext cx="867485" cy="115439"/>
            <a:chOff x="8910933" y="1861308"/>
            <a:chExt cx="867485" cy="115439"/>
          </a:xfrm>
        </p:grpSpPr>
        <p:sp>
          <p:nvSpPr>
            <p:cNvPr id="19" name="Rectangle 18">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0" name="Straight Connector 19">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224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412BA-1BFE-0E93-E4BD-5677AEAD50CD}"/>
              </a:ext>
            </a:extLst>
          </p:cNvPr>
          <p:cNvSpPr>
            <a:spLocks noGrp="1"/>
          </p:cNvSpPr>
          <p:nvPr>
            <p:ph type="title"/>
          </p:nvPr>
        </p:nvSpPr>
        <p:spPr>
          <a:xfrm>
            <a:off x="1028700" y="1028700"/>
            <a:ext cx="4038600" cy="4800600"/>
          </a:xfrm>
        </p:spPr>
        <p:txBody>
          <a:bodyPr anchor="ctr">
            <a:normAutofit/>
          </a:bodyPr>
          <a:lstStyle/>
          <a:p>
            <a:pPr algn="ctr"/>
            <a:r>
              <a:rPr lang="en-GB" dirty="0"/>
              <a:t>You need to allocate some Time and Space.</a:t>
            </a:r>
            <a:br>
              <a:rPr lang="en-GB" dirty="0"/>
            </a:br>
            <a:r>
              <a:rPr lang="en-GB" dirty="0"/>
              <a:t>30 minutes of uninterrupted time just for you.</a:t>
            </a:r>
          </a:p>
        </p:txBody>
      </p:sp>
      <p:graphicFrame>
        <p:nvGraphicFramePr>
          <p:cNvPr id="5" name="Content Placeholder 2">
            <a:extLst>
              <a:ext uri="{FF2B5EF4-FFF2-40B4-BE49-F238E27FC236}">
                <a16:creationId xmlns:a16="http://schemas.microsoft.com/office/drawing/2014/main" id="{8A8B8EF0-3ACA-1EB3-CA4D-D190468BFABB}"/>
              </a:ext>
            </a:extLst>
          </p:cNvPr>
          <p:cNvGraphicFramePr>
            <a:graphicFrameLocks noGrp="1"/>
          </p:cNvGraphicFramePr>
          <p:nvPr>
            <p:ph idx="1"/>
            <p:extLst>
              <p:ext uri="{D42A27DB-BD31-4B8C-83A1-F6EECF244321}">
                <p14:modId xmlns:p14="http://schemas.microsoft.com/office/powerpoint/2010/main" val="1511196028"/>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24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2BACB-64AF-90AF-5F0B-7B4D157C92AC}"/>
              </a:ext>
            </a:extLst>
          </p:cNvPr>
          <p:cNvSpPr>
            <a:spLocks noGrp="1"/>
          </p:cNvSpPr>
          <p:nvPr>
            <p:ph type="title"/>
          </p:nvPr>
        </p:nvSpPr>
        <p:spPr>
          <a:xfrm>
            <a:off x="1028700" y="1028700"/>
            <a:ext cx="4038600" cy="4800600"/>
          </a:xfrm>
        </p:spPr>
        <p:txBody>
          <a:bodyPr anchor="ctr">
            <a:normAutofit/>
          </a:bodyPr>
          <a:lstStyle/>
          <a:p>
            <a:pPr algn="ctr">
              <a:lnSpc>
                <a:spcPct val="100000"/>
              </a:lnSpc>
            </a:pPr>
            <a:r>
              <a:rPr lang="en-GB" sz="1800" b="1"/>
              <a:t>Meditate – Breath </a:t>
            </a:r>
            <a:br>
              <a:rPr lang="en-GB" sz="1800" b="1"/>
            </a:br>
            <a:br>
              <a:rPr lang="en-GB" sz="1800"/>
            </a:br>
            <a:r>
              <a:rPr lang="en-GB" sz="1800"/>
              <a:t>Within your quiet and relaxing environment, allow yourself to fully relax, loosening your jaw and your shoulders, allowing your body to become calm and open to receive.</a:t>
            </a:r>
            <a:br>
              <a:rPr lang="en-GB" sz="1800"/>
            </a:br>
            <a:br>
              <a:rPr lang="en-GB" sz="1800"/>
            </a:br>
            <a:r>
              <a:rPr lang="en-GB" sz="1800"/>
              <a:t>Focusing on your breathing, inhaling through the nose and out through the mouth, put on some soft soothing music to help you drift into a different more coherent state of surrender. Breath from your heart space, think about what you are already grateful for in your life. </a:t>
            </a:r>
            <a:br>
              <a:rPr lang="en-GB" sz="1800"/>
            </a:br>
            <a:endParaRPr lang="en-GB" sz="1800"/>
          </a:p>
        </p:txBody>
      </p:sp>
      <p:graphicFrame>
        <p:nvGraphicFramePr>
          <p:cNvPr id="5" name="Content Placeholder 2">
            <a:extLst>
              <a:ext uri="{FF2B5EF4-FFF2-40B4-BE49-F238E27FC236}">
                <a16:creationId xmlns:a16="http://schemas.microsoft.com/office/drawing/2014/main" id="{7EDCD387-44E5-A47D-0850-F8A38003BB95}"/>
              </a:ext>
            </a:extLst>
          </p:cNvPr>
          <p:cNvGraphicFramePr>
            <a:graphicFrameLocks noGrp="1"/>
          </p:cNvGraphicFramePr>
          <p:nvPr>
            <p:ph idx="1"/>
            <p:extLst>
              <p:ext uri="{D42A27DB-BD31-4B8C-83A1-F6EECF244321}">
                <p14:modId xmlns:p14="http://schemas.microsoft.com/office/powerpoint/2010/main" val="492730293"/>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93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CA99A-9ACF-EE8F-ED51-CF76C1CA2034}"/>
              </a:ext>
            </a:extLst>
          </p:cNvPr>
          <p:cNvSpPr>
            <a:spLocks noGrp="1"/>
          </p:cNvSpPr>
          <p:nvPr>
            <p:ph type="title"/>
          </p:nvPr>
        </p:nvSpPr>
        <p:spPr>
          <a:xfrm>
            <a:off x="1028701" y="963919"/>
            <a:ext cx="10134600" cy="1036994"/>
          </a:xfrm>
        </p:spPr>
        <p:txBody>
          <a:bodyPr anchor="b">
            <a:normAutofit/>
          </a:bodyPr>
          <a:lstStyle/>
          <a:p>
            <a:pPr algn="ctr">
              <a:lnSpc>
                <a:spcPct val="100000"/>
              </a:lnSpc>
            </a:pPr>
            <a:r>
              <a:rPr lang="en-GB" sz="3000"/>
              <a:t>Journal - “What do I desire”?</a:t>
            </a:r>
            <a:br>
              <a:rPr lang="en-GB" sz="3000"/>
            </a:br>
            <a:endParaRPr lang="en-GB" sz="3000"/>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0F46643F-446B-C648-8744-370CE6FF507D}"/>
              </a:ext>
            </a:extLst>
          </p:cNvPr>
          <p:cNvGraphicFramePr>
            <a:graphicFrameLocks noGrp="1"/>
          </p:cNvGraphicFramePr>
          <p:nvPr>
            <p:ph idx="1"/>
            <p:extLst>
              <p:ext uri="{D42A27DB-BD31-4B8C-83A1-F6EECF244321}">
                <p14:modId xmlns:p14="http://schemas.microsoft.com/office/powerpoint/2010/main" val="2524810909"/>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466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44A1-DD5C-F9A0-FCE6-F2AF1E8BEA2C}"/>
              </a:ext>
            </a:extLst>
          </p:cNvPr>
          <p:cNvSpPr>
            <a:spLocks noGrp="1"/>
          </p:cNvSpPr>
          <p:nvPr>
            <p:ph type="title"/>
          </p:nvPr>
        </p:nvSpPr>
        <p:spPr>
          <a:xfrm>
            <a:off x="-2143348" y="749067"/>
            <a:ext cx="10198566" cy="534449"/>
          </a:xfrm>
        </p:spPr>
        <p:txBody>
          <a:bodyPr>
            <a:normAutofit/>
          </a:bodyPr>
          <a:lstStyle/>
          <a:p>
            <a:pPr algn="ctr"/>
            <a:r>
              <a:rPr lang="en-GB" sz="2200" dirty="0"/>
              <a:t>What do I desire? </a:t>
            </a:r>
          </a:p>
        </p:txBody>
      </p:sp>
      <p:sp>
        <p:nvSpPr>
          <p:cNvPr id="3" name="Content Placeholder 2">
            <a:extLst>
              <a:ext uri="{FF2B5EF4-FFF2-40B4-BE49-F238E27FC236}">
                <a16:creationId xmlns:a16="http://schemas.microsoft.com/office/drawing/2014/main" id="{E48A019D-ED58-8108-38A8-D61B833C67D6}"/>
              </a:ext>
            </a:extLst>
          </p:cNvPr>
          <p:cNvSpPr>
            <a:spLocks noGrp="1"/>
          </p:cNvSpPr>
          <p:nvPr>
            <p:ph idx="1"/>
          </p:nvPr>
        </p:nvSpPr>
        <p:spPr>
          <a:xfrm>
            <a:off x="659584" y="1444329"/>
            <a:ext cx="10134600" cy="3969342"/>
          </a:xfrm>
        </p:spPr>
        <p:txBody>
          <a:bodyPr>
            <a:normAutofit fontScale="25000" lnSpcReduction="20000"/>
          </a:bodyPr>
          <a:lstStyle/>
          <a:p>
            <a:r>
              <a:rPr lang="en-GB" sz="3600" dirty="0">
                <a:latin typeface="Arial" panose="020B0604020202020204" pitchFamily="34" charset="0"/>
              </a:rPr>
              <a:t>1</a:t>
            </a:r>
          </a:p>
          <a:p>
            <a:endParaRPr lang="en-GB" sz="3600" dirty="0">
              <a:latin typeface="Arial" panose="020B0604020202020204" pitchFamily="34" charset="0"/>
            </a:endParaRPr>
          </a:p>
          <a:p>
            <a:r>
              <a:rPr lang="en-GB" sz="3600" dirty="0">
                <a:latin typeface="Arial" panose="020B0604020202020204" pitchFamily="34" charset="0"/>
              </a:rPr>
              <a:t>2</a:t>
            </a:r>
          </a:p>
          <a:p>
            <a:endParaRPr lang="en-GB" sz="3600" dirty="0">
              <a:latin typeface="Arial" panose="020B0604020202020204" pitchFamily="34" charset="0"/>
            </a:endParaRPr>
          </a:p>
          <a:p>
            <a:r>
              <a:rPr lang="en-GB" sz="3600" dirty="0">
                <a:latin typeface="Arial" panose="020B0604020202020204" pitchFamily="34" charset="0"/>
              </a:rPr>
              <a:t>3</a:t>
            </a:r>
          </a:p>
          <a:p>
            <a:endParaRPr lang="en-GB" sz="3600" dirty="0">
              <a:latin typeface="Arial" panose="020B0604020202020204" pitchFamily="34" charset="0"/>
            </a:endParaRPr>
          </a:p>
          <a:p>
            <a:r>
              <a:rPr lang="en-GB" sz="3600" dirty="0">
                <a:latin typeface="Arial" panose="020B0604020202020204" pitchFamily="34" charset="0"/>
              </a:rPr>
              <a:t>4</a:t>
            </a:r>
          </a:p>
          <a:p>
            <a:endParaRPr lang="en-GB" sz="3600" dirty="0">
              <a:latin typeface="Arial" panose="020B0604020202020204" pitchFamily="34" charset="0"/>
            </a:endParaRPr>
          </a:p>
          <a:p>
            <a:r>
              <a:rPr lang="en-GB" sz="3600" dirty="0">
                <a:latin typeface="Arial" panose="020B0604020202020204" pitchFamily="34" charset="0"/>
              </a:rPr>
              <a:t>5</a:t>
            </a:r>
          </a:p>
          <a:p>
            <a:endParaRPr lang="en-GB" sz="3600" dirty="0">
              <a:latin typeface="Arial" panose="020B0604020202020204" pitchFamily="34" charset="0"/>
            </a:endParaRPr>
          </a:p>
          <a:p>
            <a:r>
              <a:rPr lang="en-GB" sz="3600" dirty="0">
                <a:latin typeface="Arial" panose="020B0604020202020204" pitchFamily="34" charset="0"/>
              </a:rPr>
              <a:t>6</a:t>
            </a:r>
          </a:p>
          <a:p>
            <a:endParaRPr lang="en-GB" sz="3600" dirty="0">
              <a:latin typeface="Arial" panose="020B0604020202020204" pitchFamily="34" charset="0"/>
            </a:endParaRPr>
          </a:p>
          <a:p>
            <a:r>
              <a:rPr lang="en-GB" sz="3600" dirty="0">
                <a:latin typeface="Arial" panose="020B0604020202020204" pitchFamily="34" charset="0"/>
              </a:rPr>
              <a:t>7</a:t>
            </a:r>
          </a:p>
          <a:p>
            <a:endParaRPr lang="en-GB" sz="3600" dirty="0">
              <a:latin typeface="Arial" panose="020B0604020202020204" pitchFamily="34" charset="0"/>
            </a:endParaRPr>
          </a:p>
          <a:p>
            <a:r>
              <a:rPr lang="en-GB" sz="3600" dirty="0">
                <a:latin typeface="Arial" panose="020B0604020202020204" pitchFamily="34" charset="0"/>
              </a:rPr>
              <a:t>8</a:t>
            </a:r>
          </a:p>
          <a:p>
            <a:endParaRPr lang="en-GB" sz="3600" dirty="0">
              <a:latin typeface="Arial" panose="020B0604020202020204" pitchFamily="34" charset="0"/>
            </a:endParaRPr>
          </a:p>
          <a:p>
            <a:r>
              <a:rPr lang="en-GB" sz="3600" dirty="0">
                <a:latin typeface="Arial" panose="020B0604020202020204" pitchFamily="34" charset="0"/>
              </a:rPr>
              <a:t>9</a:t>
            </a:r>
          </a:p>
          <a:p>
            <a:endParaRPr lang="en-GB" sz="3600" dirty="0">
              <a:latin typeface="Arial" panose="020B0604020202020204" pitchFamily="34" charset="0"/>
            </a:endParaRPr>
          </a:p>
          <a:p>
            <a:r>
              <a:rPr lang="en-GB" sz="3600" dirty="0">
                <a:latin typeface="Arial" panose="020B0604020202020204" pitchFamily="34" charset="0"/>
              </a:rPr>
              <a:t>10</a:t>
            </a:r>
          </a:p>
          <a:p>
            <a:endParaRPr lang="en-GB" dirty="0">
              <a:latin typeface="Arial" panose="020B0604020202020204" pitchFamily="34" charset="0"/>
            </a:endParaRPr>
          </a:p>
          <a:p>
            <a:endParaRPr lang="en-GB" dirty="0">
              <a:latin typeface="Arial" panose="020B0604020202020204" pitchFamily="34" charset="0"/>
            </a:endParaRPr>
          </a:p>
        </p:txBody>
      </p:sp>
      <p:cxnSp>
        <p:nvCxnSpPr>
          <p:cNvPr id="5" name="Straight Connector 4">
            <a:extLst>
              <a:ext uri="{FF2B5EF4-FFF2-40B4-BE49-F238E27FC236}">
                <a16:creationId xmlns:a16="http://schemas.microsoft.com/office/drawing/2014/main" id="{6520F0F2-B793-0845-BB54-2B5301141E86}"/>
              </a:ext>
            </a:extLst>
          </p:cNvPr>
          <p:cNvCxnSpPr/>
          <p:nvPr/>
        </p:nvCxnSpPr>
        <p:spPr>
          <a:xfrm>
            <a:off x="780176" y="1828800"/>
            <a:ext cx="10494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2AA2994-DBA8-44F2-BFD0-EBF4FC544C48}"/>
              </a:ext>
            </a:extLst>
          </p:cNvPr>
          <p:cNvCxnSpPr/>
          <p:nvPr/>
        </p:nvCxnSpPr>
        <p:spPr>
          <a:xfrm>
            <a:off x="780176" y="2341926"/>
            <a:ext cx="10494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C1B84F4-8FFD-5A6C-4520-4CF642509CB7}"/>
              </a:ext>
            </a:extLst>
          </p:cNvPr>
          <p:cNvCxnSpPr/>
          <p:nvPr/>
        </p:nvCxnSpPr>
        <p:spPr>
          <a:xfrm>
            <a:off x="780176" y="2855053"/>
            <a:ext cx="10494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71167F-01AF-8EAF-C977-90E36F343CD2}"/>
              </a:ext>
            </a:extLst>
          </p:cNvPr>
          <p:cNvCxnSpPr/>
          <p:nvPr/>
        </p:nvCxnSpPr>
        <p:spPr>
          <a:xfrm>
            <a:off x="780176" y="3366781"/>
            <a:ext cx="10494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DE90470-663E-F509-87A0-B1828FF27BC6}"/>
              </a:ext>
            </a:extLst>
          </p:cNvPr>
          <p:cNvCxnSpPr/>
          <p:nvPr/>
        </p:nvCxnSpPr>
        <p:spPr>
          <a:xfrm>
            <a:off x="780176" y="3912066"/>
            <a:ext cx="10494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6658DA-C777-CB37-2F31-CC0680DE004E}"/>
              </a:ext>
            </a:extLst>
          </p:cNvPr>
          <p:cNvCxnSpPr/>
          <p:nvPr/>
        </p:nvCxnSpPr>
        <p:spPr>
          <a:xfrm>
            <a:off x="780176" y="4415405"/>
            <a:ext cx="10494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45E71F-4335-9F43-A485-2B91E4DC506A}"/>
              </a:ext>
            </a:extLst>
          </p:cNvPr>
          <p:cNvCxnSpPr/>
          <p:nvPr/>
        </p:nvCxnSpPr>
        <p:spPr>
          <a:xfrm>
            <a:off x="780176" y="4901967"/>
            <a:ext cx="10494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A34852-49B2-50EC-1173-10824CC8C85A}"/>
              </a:ext>
            </a:extLst>
          </p:cNvPr>
          <p:cNvCxnSpPr/>
          <p:nvPr/>
        </p:nvCxnSpPr>
        <p:spPr>
          <a:xfrm>
            <a:off x="780176" y="5413671"/>
            <a:ext cx="10494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A30EBD-6887-34BE-FBCE-377BB8531F80}"/>
              </a:ext>
            </a:extLst>
          </p:cNvPr>
          <p:cNvCxnSpPr/>
          <p:nvPr/>
        </p:nvCxnSpPr>
        <p:spPr>
          <a:xfrm>
            <a:off x="780176" y="5908646"/>
            <a:ext cx="1049462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554A3B6-1946-1C12-EDE1-E82C9EBB2C2D}"/>
              </a:ext>
            </a:extLst>
          </p:cNvPr>
          <p:cNvSpPr txBox="1"/>
          <p:nvPr/>
        </p:nvSpPr>
        <p:spPr>
          <a:xfrm>
            <a:off x="6740682" y="749067"/>
            <a:ext cx="4957406" cy="646331"/>
          </a:xfrm>
          <a:prstGeom prst="rect">
            <a:avLst/>
          </a:prstGeom>
          <a:noFill/>
        </p:spPr>
        <p:txBody>
          <a:bodyPr wrap="square" rtlCol="0">
            <a:spAutoFit/>
          </a:bodyPr>
          <a:lstStyle/>
          <a:p>
            <a:pPr algn="ctr"/>
            <a:r>
              <a:rPr lang="en-GB" sz="1800" dirty="0"/>
              <a:t>How would I feel when I manifested my desires? (freedom, happiness, safe, proud)</a:t>
            </a:r>
            <a:endParaRPr lang="en-GB" dirty="0"/>
          </a:p>
        </p:txBody>
      </p:sp>
      <p:cxnSp>
        <p:nvCxnSpPr>
          <p:cNvPr id="17" name="Straight Connector 16">
            <a:extLst>
              <a:ext uri="{FF2B5EF4-FFF2-40B4-BE49-F238E27FC236}">
                <a16:creationId xmlns:a16="http://schemas.microsoft.com/office/drawing/2014/main" id="{BAF3EA07-48FA-6E78-A622-F5DC562C4E08}"/>
              </a:ext>
            </a:extLst>
          </p:cNvPr>
          <p:cNvCxnSpPr/>
          <p:nvPr/>
        </p:nvCxnSpPr>
        <p:spPr>
          <a:xfrm>
            <a:off x="5857512" y="1144883"/>
            <a:ext cx="0" cy="52032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92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4854C3-58CC-4A2C-B4CA-926819F0C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a:extLst>
              <a:ext uri="{FF2B5EF4-FFF2-40B4-BE49-F238E27FC236}">
                <a16:creationId xmlns:a16="http://schemas.microsoft.com/office/drawing/2014/main" id="{FA7B9933-15AE-4ACB-B091-21C9F3853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E57BB50-0A5D-4AD7-87AB-5904B788B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13" name="Rectangle 12">
              <a:extLst>
                <a:ext uri="{FF2B5EF4-FFF2-40B4-BE49-F238E27FC236}">
                  <a16:creationId xmlns:a16="http://schemas.microsoft.com/office/drawing/2014/main" id="{1CD5E7CE-8430-4ED8-87F2-AF5C660CF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4A1AC28-5B9C-4D41-95E9-675EDF3F4B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446F29-8D76-46EF-B0AF-41066F65AA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16CF05A-6B63-1E6F-1961-4B6F6D7FB7FF}"/>
              </a:ext>
            </a:extLst>
          </p:cNvPr>
          <p:cNvSpPr>
            <a:spLocks noGrp="1"/>
          </p:cNvSpPr>
          <p:nvPr>
            <p:ph type="title"/>
          </p:nvPr>
        </p:nvSpPr>
        <p:spPr>
          <a:xfrm>
            <a:off x="1411357" y="1351429"/>
            <a:ext cx="3369365" cy="2871320"/>
          </a:xfrm>
        </p:spPr>
        <p:txBody>
          <a:bodyPr anchor="ctr">
            <a:normAutofit/>
          </a:bodyPr>
          <a:lstStyle/>
          <a:p>
            <a:pPr algn="ctr">
              <a:lnSpc>
                <a:spcPct val="100000"/>
              </a:lnSpc>
            </a:pPr>
            <a:r>
              <a:rPr lang="en-GB" sz="3000"/>
              <a:t>Be Do Have </a:t>
            </a:r>
            <a:br>
              <a:rPr lang="en-GB" sz="3000"/>
            </a:br>
            <a:r>
              <a:rPr lang="en-GB" sz="3000"/>
              <a:t>“You </a:t>
            </a:r>
            <a:r>
              <a:rPr lang="en-GB" sz="3000" err="1"/>
              <a:t>gotta</a:t>
            </a:r>
            <a:r>
              <a:rPr lang="en-GB" sz="3000"/>
              <a:t> be before you can do, and you’ve got to do before you can have” ~ Zig Ziglar.</a:t>
            </a:r>
          </a:p>
        </p:txBody>
      </p:sp>
      <p:sp>
        <p:nvSpPr>
          <p:cNvPr id="3" name="Content Placeholder 2">
            <a:extLst>
              <a:ext uri="{FF2B5EF4-FFF2-40B4-BE49-F238E27FC236}">
                <a16:creationId xmlns:a16="http://schemas.microsoft.com/office/drawing/2014/main" id="{580A2A8F-8981-33CD-7BA6-4142027DFC9A}"/>
              </a:ext>
            </a:extLst>
          </p:cNvPr>
          <p:cNvSpPr>
            <a:spLocks noGrp="1"/>
          </p:cNvSpPr>
          <p:nvPr>
            <p:ph idx="1"/>
          </p:nvPr>
        </p:nvSpPr>
        <p:spPr>
          <a:xfrm>
            <a:off x="6389825" y="723900"/>
            <a:ext cx="4735375" cy="5410200"/>
          </a:xfrm>
        </p:spPr>
        <p:txBody>
          <a:bodyPr anchor="ctr">
            <a:normAutofit/>
          </a:bodyPr>
          <a:lstStyle/>
          <a:p>
            <a:pPr algn="ctr">
              <a:lnSpc>
                <a:spcPct val="100000"/>
              </a:lnSpc>
            </a:pPr>
            <a:r>
              <a:rPr lang="en-GB" sz="800" b="0" i="0">
                <a:effectLst/>
                <a:latin typeface="Bembo" panose="02020502050201020203" pitchFamily="18" charset="0"/>
              </a:rPr>
              <a:t>Success in any area of life always starts with a very clear picture about the results you desire. If you don't know what the goal is, it is impossible to tell if you've achieved success or not. </a:t>
            </a:r>
          </a:p>
          <a:p>
            <a:pPr algn="ctr">
              <a:lnSpc>
                <a:spcPct val="100000"/>
              </a:lnSpc>
            </a:pPr>
            <a:r>
              <a:rPr lang="en-GB" sz="800" b="0" i="0">
                <a:effectLst/>
                <a:latin typeface="Bembo" panose="02020502050201020203" pitchFamily="18" charset="0"/>
              </a:rPr>
              <a:t>Once we are really clear about what we want and why we want it, the game changing question in not ‘what do I need to do?’ but ‘who do I need to be?’</a:t>
            </a:r>
          </a:p>
          <a:p>
            <a:pPr algn="ctr">
              <a:lnSpc>
                <a:spcPct val="100000"/>
              </a:lnSpc>
            </a:pPr>
            <a:r>
              <a:rPr lang="en-GB" sz="800" b="0" i="0">
                <a:effectLst/>
                <a:latin typeface="Bembo" panose="02020502050201020203" pitchFamily="18" charset="0"/>
              </a:rPr>
              <a:t> Another way of asking this question is ‘what kind of a person would have access to these kind of outcomes?’</a:t>
            </a:r>
          </a:p>
          <a:p>
            <a:pPr algn="ctr">
              <a:lnSpc>
                <a:spcPct val="100000"/>
              </a:lnSpc>
            </a:pPr>
            <a:r>
              <a:rPr lang="en-GB" sz="800" b="1" i="0">
                <a:effectLst/>
                <a:latin typeface="Bembo" panose="02020502050201020203" pitchFamily="18" charset="0"/>
              </a:rPr>
              <a:t>Be Do Have </a:t>
            </a:r>
            <a:endParaRPr lang="en-GB" sz="800" b="0" i="0">
              <a:effectLst/>
              <a:latin typeface="Bembo" panose="02020502050201020203" pitchFamily="18" charset="0"/>
            </a:endParaRPr>
          </a:p>
          <a:p>
            <a:pPr algn="ctr">
              <a:lnSpc>
                <a:spcPct val="100000"/>
              </a:lnSpc>
            </a:pPr>
            <a:r>
              <a:rPr lang="en-GB" sz="800" b="0" i="0">
                <a:effectLst/>
                <a:latin typeface="Bembo" panose="02020502050201020203" pitchFamily="18" charset="0"/>
              </a:rPr>
              <a:t> There are three common approaches to trying to get ahead in life. Only one of them actual works. </a:t>
            </a:r>
          </a:p>
          <a:p>
            <a:pPr algn="ctr">
              <a:lnSpc>
                <a:spcPct val="100000"/>
              </a:lnSpc>
            </a:pPr>
            <a:r>
              <a:rPr lang="en-GB" sz="800" b="0" i="0">
                <a:effectLst/>
                <a:latin typeface="Bembo" panose="02020502050201020203" pitchFamily="18" charset="0"/>
              </a:rPr>
              <a:t> Let’s call them:</a:t>
            </a:r>
          </a:p>
          <a:p>
            <a:pPr algn="ctr">
              <a:lnSpc>
                <a:spcPct val="100000"/>
              </a:lnSpc>
              <a:buFont typeface="Arial" panose="020B0604020202020204" pitchFamily="34" charset="0"/>
              <a:buChar char="•"/>
            </a:pPr>
            <a:r>
              <a:rPr lang="en-GB" sz="800" b="0" i="0">
                <a:effectLst/>
                <a:latin typeface="Bembo" panose="02020502050201020203" pitchFamily="18" charset="0"/>
              </a:rPr>
              <a:t>The Victim,</a:t>
            </a:r>
          </a:p>
          <a:p>
            <a:pPr algn="ctr">
              <a:lnSpc>
                <a:spcPct val="100000"/>
              </a:lnSpc>
              <a:buFont typeface="Arial" panose="020B0604020202020204" pitchFamily="34" charset="0"/>
              <a:buChar char="•"/>
            </a:pPr>
            <a:r>
              <a:rPr lang="en-GB" sz="800" b="0" i="0">
                <a:effectLst/>
                <a:latin typeface="Bembo" panose="02020502050201020203" pitchFamily="18" charset="0"/>
              </a:rPr>
              <a:t>The Worker</a:t>
            </a:r>
          </a:p>
          <a:p>
            <a:pPr algn="ctr">
              <a:lnSpc>
                <a:spcPct val="100000"/>
              </a:lnSpc>
              <a:buFont typeface="Arial" panose="020B0604020202020204" pitchFamily="34" charset="0"/>
              <a:buChar char="•"/>
            </a:pPr>
            <a:r>
              <a:rPr lang="en-GB" sz="800" b="0" i="0">
                <a:effectLst/>
                <a:latin typeface="Bembo" panose="02020502050201020203" pitchFamily="18" charset="0"/>
              </a:rPr>
              <a:t>The Winner</a:t>
            </a:r>
          </a:p>
          <a:p>
            <a:pPr algn="ctr">
              <a:lnSpc>
                <a:spcPct val="100000"/>
              </a:lnSpc>
            </a:pPr>
            <a:r>
              <a:rPr lang="en-GB" sz="800" b="1" i="0">
                <a:effectLst/>
                <a:latin typeface="Bembo" panose="02020502050201020203" pitchFamily="18" charset="0"/>
              </a:rPr>
              <a:t>The victim arranges their life in the order HAVE DO BE</a:t>
            </a:r>
            <a:endParaRPr lang="en-GB" sz="800" b="0" i="0">
              <a:effectLst/>
              <a:latin typeface="Bembo" panose="02020502050201020203" pitchFamily="18" charset="0"/>
            </a:endParaRPr>
          </a:p>
          <a:p>
            <a:pPr algn="ctr">
              <a:lnSpc>
                <a:spcPct val="100000"/>
              </a:lnSpc>
            </a:pPr>
            <a:r>
              <a:rPr lang="en-GB" sz="800" b="0" i="0">
                <a:effectLst/>
                <a:latin typeface="Bembo" panose="02020502050201020203" pitchFamily="18" charset="0"/>
              </a:rPr>
              <a:t>They say, “When I HAVE enough time, money and support, then I’ll DO the things I’ve always wanted to, and then I’ll BE happy and successful. The problem is I don’t HAVE yet. If I had what that person had, I’d certainly be as successful as them, but I don’t so I’m not.“ The victim is always waiting for externals to change before they can move ahead in life.</a:t>
            </a:r>
          </a:p>
          <a:p>
            <a:pPr algn="ctr">
              <a:lnSpc>
                <a:spcPct val="100000"/>
              </a:lnSpc>
            </a:pPr>
            <a:r>
              <a:rPr lang="en-GB" sz="800" b="1" i="0">
                <a:effectLst/>
                <a:latin typeface="Bembo" panose="02020502050201020203" pitchFamily="18" charset="0"/>
              </a:rPr>
              <a:t>The worker is all about DO HAVE BE</a:t>
            </a:r>
            <a:endParaRPr lang="en-GB" sz="800" b="0" i="0">
              <a:effectLst/>
              <a:latin typeface="Bembo" panose="02020502050201020203" pitchFamily="18" charset="0"/>
            </a:endParaRPr>
          </a:p>
          <a:p>
            <a:pPr algn="ctr">
              <a:lnSpc>
                <a:spcPct val="100000"/>
              </a:lnSpc>
            </a:pPr>
            <a:r>
              <a:rPr lang="en-GB" sz="800" b="0" i="0">
                <a:effectLst/>
                <a:latin typeface="Bembo" panose="02020502050201020203" pitchFamily="18" charset="0"/>
              </a:rPr>
              <a:t>They say, “The more I DO, the more I’ll HAVE. The more I’ll HAVE, the happier I’ll BE. The problem is, the more I do, the more there is still to do and the more I have to more there is still to have. I am defined by what I do so I become driven, busy and tired. The more I have, the more there is to lose so the harder I work.” We all know that the link between having more things and being happier is a myth, so being happy never arrives.</a:t>
            </a:r>
          </a:p>
          <a:p>
            <a:pPr algn="ctr">
              <a:lnSpc>
                <a:spcPct val="100000"/>
              </a:lnSpc>
            </a:pPr>
            <a:r>
              <a:rPr lang="en-GB" sz="800" b="1" i="0">
                <a:effectLst/>
                <a:latin typeface="Bembo" panose="02020502050201020203" pitchFamily="18" charset="0"/>
              </a:rPr>
              <a:t>The winner orients their life quite differently: BE DO HAVE</a:t>
            </a:r>
            <a:endParaRPr lang="en-GB" sz="800" b="0" i="0">
              <a:effectLst/>
              <a:latin typeface="Bembo" panose="02020502050201020203" pitchFamily="18" charset="0"/>
            </a:endParaRPr>
          </a:p>
          <a:p>
            <a:pPr algn="ctr">
              <a:lnSpc>
                <a:spcPct val="100000"/>
              </a:lnSpc>
            </a:pPr>
            <a:r>
              <a:rPr lang="en-GB" sz="800" b="0" i="0">
                <a:effectLst/>
                <a:latin typeface="Bembo" panose="02020502050201020203" pitchFamily="18" charset="0"/>
              </a:rPr>
              <a:t>They say, “It is not what do I need to HAVE before I can start, or what work do I need to DO… but who do I need to BE? What kind of person would have access to the kind of outcomes I want? Then being that kind of person, what would I be doing? And then the having takes care of itself.”</a:t>
            </a:r>
          </a:p>
          <a:p>
            <a:pPr algn="ctr">
              <a:lnSpc>
                <a:spcPct val="100000"/>
              </a:lnSpc>
            </a:pPr>
            <a:r>
              <a:rPr lang="en-GB" sz="800" b="0" i="0">
                <a:effectLst/>
                <a:latin typeface="Bembo" panose="02020502050201020203" pitchFamily="18" charset="0"/>
              </a:rPr>
              <a:t>Be Do Have is definitely the rarest of the three lifestyles and the most abstract, yet it is the only one that works. </a:t>
            </a:r>
          </a:p>
          <a:p>
            <a:pPr algn="ctr">
              <a:lnSpc>
                <a:spcPct val="100000"/>
              </a:lnSpc>
            </a:pPr>
            <a:endParaRPr lang="en-GB" sz="800" b="0" i="0">
              <a:effectLst/>
              <a:latin typeface="Arial" panose="020B0604020202020204" pitchFamily="34" charset="0"/>
            </a:endParaRPr>
          </a:p>
          <a:p>
            <a:pPr algn="ctr">
              <a:lnSpc>
                <a:spcPct val="100000"/>
              </a:lnSpc>
            </a:pPr>
            <a:endParaRPr lang="en-GB" sz="800"/>
          </a:p>
        </p:txBody>
      </p:sp>
    </p:spTree>
    <p:extLst>
      <p:ext uri="{BB962C8B-B14F-4D97-AF65-F5344CB8AC3E}">
        <p14:creationId xmlns:p14="http://schemas.microsoft.com/office/powerpoint/2010/main" val="173959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F7669-38A7-4743-DE41-083BDAA38536}"/>
              </a:ext>
            </a:extLst>
          </p:cNvPr>
          <p:cNvSpPr>
            <a:spLocks noGrp="1"/>
          </p:cNvSpPr>
          <p:nvPr>
            <p:ph type="title"/>
          </p:nvPr>
        </p:nvSpPr>
        <p:spPr>
          <a:xfrm>
            <a:off x="1028700" y="723901"/>
            <a:ext cx="5836920" cy="1288884"/>
          </a:xfrm>
        </p:spPr>
        <p:txBody>
          <a:bodyPr anchor="b">
            <a:normAutofit/>
          </a:bodyPr>
          <a:lstStyle/>
          <a:p>
            <a:pPr algn="ctr">
              <a:lnSpc>
                <a:spcPct val="100000"/>
              </a:lnSpc>
            </a:pPr>
            <a:r>
              <a:rPr lang="en-GB" sz="2500" dirty="0"/>
              <a:t>Who do you need to be?</a:t>
            </a:r>
            <a:br>
              <a:rPr lang="en-GB" sz="2500" dirty="0"/>
            </a:br>
            <a:r>
              <a:rPr lang="en-GB" sz="2500" dirty="0">
                <a:latin typeface="Bembo" panose="02020502050201020203" pitchFamily="18" charset="0"/>
              </a:rPr>
              <a:t>W</a:t>
            </a:r>
            <a:r>
              <a:rPr lang="en-GB" sz="2500" b="0" i="0" dirty="0">
                <a:effectLst/>
                <a:latin typeface="Bembo" panose="02020502050201020203" pitchFamily="18" charset="0"/>
              </a:rPr>
              <a:t>hat kind of a person would have access to these kind of outcomes?</a:t>
            </a:r>
            <a:endParaRPr lang="en-GB" sz="2500" dirty="0">
              <a:latin typeface="Bembo" panose="02020502050201020203" pitchFamily="18" charset="0"/>
            </a:endParaRPr>
          </a:p>
        </p:txBody>
      </p:sp>
      <p:sp>
        <p:nvSpPr>
          <p:cNvPr id="3" name="Content Placeholder 2">
            <a:extLst>
              <a:ext uri="{FF2B5EF4-FFF2-40B4-BE49-F238E27FC236}">
                <a16:creationId xmlns:a16="http://schemas.microsoft.com/office/drawing/2014/main" id="{503C5656-85B5-BE06-B50C-F54C8A76D4A9}"/>
              </a:ext>
            </a:extLst>
          </p:cNvPr>
          <p:cNvSpPr>
            <a:spLocks noGrp="1"/>
          </p:cNvSpPr>
          <p:nvPr>
            <p:ph idx="1"/>
          </p:nvPr>
        </p:nvSpPr>
        <p:spPr>
          <a:xfrm>
            <a:off x="494742" y="2310574"/>
            <a:ext cx="5384169" cy="3232826"/>
          </a:xfrm>
        </p:spPr>
        <p:txBody>
          <a:bodyPr anchor="t">
            <a:noAutofit/>
          </a:bodyPr>
          <a:lstStyle/>
          <a:p>
            <a:pPr>
              <a:lnSpc>
                <a:spcPct val="100000"/>
              </a:lnSpc>
            </a:pPr>
            <a:r>
              <a:rPr lang="en-GB" sz="1000" b="0" i="0" dirty="0">
                <a:effectLst/>
                <a:latin typeface="Bembo" panose="02020502050201020203" pitchFamily="18" charset="0"/>
              </a:rPr>
              <a:t>What kind of person has what I want? </a:t>
            </a:r>
          </a:p>
          <a:p>
            <a:pPr>
              <a:lnSpc>
                <a:spcPct val="100000"/>
              </a:lnSpc>
            </a:pPr>
            <a:endParaRPr lang="en-GB" sz="1000" b="0" i="0" dirty="0">
              <a:effectLst/>
              <a:latin typeface="Bembo" panose="02020502050201020203" pitchFamily="18" charset="0"/>
            </a:endParaRPr>
          </a:p>
          <a:p>
            <a:pPr>
              <a:lnSpc>
                <a:spcPct val="100000"/>
              </a:lnSpc>
            </a:pPr>
            <a:r>
              <a:rPr lang="en-GB" sz="1000" b="0" i="0" dirty="0">
                <a:effectLst/>
                <a:latin typeface="Bembo" panose="02020502050201020203" pitchFamily="18" charset="0"/>
              </a:rPr>
              <a:t>What must they believe about themselves? </a:t>
            </a:r>
          </a:p>
          <a:p>
            <a:pPr>
              <a:lnSpc>
                <a:spcPct val="100000"/>
              </a:lnSpc>
            </a:pPr>
            <a:endParaRPr lang="en-GB" sz="1000" b="0" i="0" dirty="0">
              <a:effectLst/>
              <a:latin typeface="Bembo" panose="02020502050201020203" pitchFamily="18" charset="0"/>
            </a:endParaRPr>
          </a:p>
          <a:p>
            <a:pPr>
              <a:lnSpc>
                <a:spcPct val="100000"/>
              </a:lnSpc>
            </a:pPr>
            <a:r>
              <a:rPr lang="en-GB" sz="1000" b="0" i="0" dirty="0">
                <a:effectLst/>
                <a:latin typeface="Bembo" panose="02020502050201020203" pitchFamily="18" charset="0"/>
              </a:rPr>
              <a:t>How do they dress? </a:t>
            </a:r>
          </a:p>
          <a:p>
            <a:pPr>
              <a:lnSpc>
                <a:spcPct val="100000"/>
              </a:lnSpc>
            </a:pPr>
            <a:endParaRPr lang="en-GB" sz="1000" b="0" i="0" dirty="0">
              <a:effectLst/>
              <a:latin typeface="Bembo" panose="02020502050201020203" pitchFamily="18" charset="0"/>
            </a:endParaRPr>
          </a:p>
          <a:p>
            <a:pPr>
              <a:lnSpc>
                <a:spcPct val="100000"/>
              </a:lnSpc>
            </a:pPr>
            <a:r>
              <a:rPr lang="en-GB" sz="1000" b="0" i="0" dirty="0">
                <a:effectLst/>
                <a:latin typeface="Bembo" panose="02020502050201020203" pitchFamily="18" charset="0"/>
              </a:rPr>
              <a:t>What is their relationship with money? </a:t>
            </a:r>
          </a:p>
          <a:p>
            <a:pPr>
              <a:lnSpc>
                <a:spcPct val="100000"/>
              </a:lnSpc>
            </a:pPr>
            <a:endParaRPr lang="en-GB" sz="1000" b="0" i="0" dirty="0">
              <a:effectLst/>
              <a:latin typeface="Bembo" panose="02020502050201020203" pitchFamily="18" charset="0"/>
            </a:endParaRPr>
          </a:p>
          <a:p>
            <a:pPr>
              <a:lnSpc>
                <a:spcPct val="100000"/>
              </a:lnSpc>
            </a:pPr>
            <a:r>
              <a:rPr lang="en-GB" sz="1000" b="0" i="0" dirty="0">
                <a:effectLst/>
                <a:latin typeface="Bembo" panose="02020502050201020203" pitchFamily="18" charset="0"/>
              </a:rPr>
              <a:t>What story do they live out of? </a:t>
            </a:r>
          </a:p>
          <a:p>
            <a:pPr>
              <a:lnSpc>
                <a:spcPct val="100000"/>
              </a:lnSpc>
            </a:pPr>
            <a:endParaRPr lang="en-GB" sz="1000" b="0" i="0" dirty="0">
              <a:effectLst/>
              <a:latin typeface="Bembo" panose="02020502050201020203" pitchFamily="18" charset="0"/>
            </a:endParaRPr>
          </a:p>
          <a:p>
            <a:pPr>
              <a:lnSpc>
                <a:spcPct val="100000"/>
              </a:lnSpc>
            </a:pPr>
            <a:r>
              <a:rPr lang="en-GB" sz="1000" b="0" i="0" dirty="0">
                <a:effectLst/>
                <a:latin typeface="Bembo" panose="02020502050201020203" pitchFamily="18" charset="0"/>
              </a:rPr>
              <a:t>How do they walk when they enter a room?</a:t>
            </a:r>
          </a:p>
          <a:p>
            <a:pPr>
              <a:lnSpc>
                <a:spcPct val="100000"/>
              </a:lnSpc>
            </a:pPr>
            <a:endParaRPr lang="en-GB" sz="1000" b="0" i="0" dirty="0">
              <a:effectLst/>
              <a:latin typeface="Bembo" panose="02020502050201020203" pitchFamily="18" charset="0"/>
            </a:endParaRPr>
          </a:p>
          <a:p>
            <a:pPr>
              <a:lnSpc>
                <a:spcPct val="100000"/>
              </a:lnSpc>
            </a:pPr>
            <a:r>
              <a:rPr lang="en-GB" sz="1000" dirty="0">
                <a:latin typeface="Bembo" panose="02020502050201020203" pitchFamily="18" charset="0"/>
              </a:rPr>
              <a:t>What attributes do they bring to their daily life?</a:t>
            </a:r>
          </a:p>
          <a:p>
            <a:pPr>
              <a:lnSpc>
                <a:spcPct val="100000"/>
              </a:lnSpc>
            </a:pPr>
            <a:endParaRPr lang="en-GB" sz="1000" b="0" i="0" dirty="0">
              <a:effectLst/>
              <a:latin typeface="Bembo" panose="02020502050201020203" pitchFamily="18" charset="0"/>
            </a:endParaRPr>
          </a:p>
          <a:p>
            <a:pPr>
              <a:lnSpc>
                <a:spcPct val="100000"/>
              </a:lnSpc>
            </a:pPr>
            <a:r>
              <a:rPr lang="en-GB" sz="1000" dirty="0">
                <a:latin typeface="Bembo" panose="02020502050201020203" pitchFamily="18" charset="0"/>
              </a:rPr>
              <a:t>What values do they live by?</a:t>
            </a:r>
          </a:p>
        </p:txBody>
      </p:sp>
      <p:pic>
        <p:nvPicPr>
          <p:cNvPr id="5" name="Graphic 4" descr="Man wearing polo shirt">
            <a:extLst>
              <a:ext uri="{FF2B5EF4-FFF2-40B4-BE49-F238E27FC236}">
                <a16:creationId xmlns:a16="http://schemas.microsoft.com/office/drawing/2014/main" id="{87EC16B2-D486-A2A8-407F-734DFE011C17}"/>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8712" y="723901"/>
            <a:ext cx="2351446" cy="5314004"/>
          </a:xfrm>
          <a:prstGeom prst="rect">
            <a:avLst/>
          </a:prstGeom>
        </p:spPr>
      </p:pic>
      <p:grpSp>
        <p:nvGrpSpPr>
          <p:cNvPr id="16" name="Group 15">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17" name="Rectangle 16">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45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7" name="Rectangle 16">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21" name="Rectangle 20">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548" y="1028700"/>
            <a:ext cx="4035752"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26" name="Rectangle 25">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C1EECA3-FABB-37A1-CC98-47ECACCE14C9}"/>
              </a:ext>
            </a:extLst>
          </p:cNvPr>
          <p:cNvSpPr>
            <a:spLocks noGrp="1"/>
          </p:cNvSpPr>
          <p:nvPr>
            <p:ph type="title"/>
          </p:nvPr>
        </p:nvSpPr>
        <p:spPr>
          <a:xfrm>
            <a:off x="1406924" y="1398850"/>
            <a:ext cx="3282152" cy="2030150"/>
          </a:xfrm>
        </p:spPr>
        <p:txBody>
          <a:bodyPr vert="horz" lIns="91440" tIns="45720" rIns="91440" bIns="45720" rtlCol="0" anchor="b">
            <a:normAutofit/>
          </a:bodyPr>
          <a:lstStyle/>
          <a:p>
            <a:pPr algn="ctr">
              <a:lnSpc>
                <a:spcPct val="100000"/>
              </a:lnSpc>
            </a:pPr>
            <a:r>
              <a:rPr lang="en-US" sz="1500" kern="1200" cap="all" spc="390" baseline="0">
                <a:solidFill>
                  <a:schemeClr val="tx2"/>
                </a:solidFill>
                <a:latin typeface="+mj-lt"/>
                <a:ea typeface="+mj-ea"/>
                <a:cs typeface="+mj-cs"/>
              </a:rPr>
              <a:t>Name 3 people that you would like to be like, that inspire you, that you look up to for their attributes, values and accomplishments.</a:t>
            </a:r>
          </a:p>
        </p:txBody>
      </p:sp>
      <p:pic>
        <p:nvPicPr>
          <p:cNvPr id="5" name="Content Placeholder 4" descr="Female wearing dress">
            <a:extLst>
              <a:ext uri="{FF2B5EF4-FFF2-40B4-BE49-F238E27FC236}">
                <a16:creationId xmlns:a16="http://schemas.microsoft.com/office/drawing/2014/main" id="{2B1008EF-C959-70EA-7880-104126288A8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4808" y="1971060"/>
            <a:ext cx="1548254" cy="2915879"/>
          </a:xfrm>
          <a:prstGeom prst="rect">
            <a:avLst/>
          </a:prstGeom>
        </p:spPr>
      </p:pic>
      <p:pic>
        <p:nvPicPr>
          <p:cNvPr id="7" name="Graphic 6" descr="Male wearing a suit">
            <a:extLst>
              <a:ext uri="{FF2B5EF4-FFF2-40B4-BE49-F238E27FC236}">
                <a16:creationId xmlns:a16="http://schemas.microsoft.com/office/drawing/2014/main" id="{825521DE-9D61-9304-4BAC-04E495D67E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4872" y="1970964"/>
            <a:ext cx="1159190" cy="2915975"/>
          </a:xfrm>
          <a:prstGeom prst="rect">
            <a:avLst/>
          </a:prstGeom>
        </p:spPr>
      </p:pic>
      <p:pic>
        <p:nvPicPr>
          <p:cNvPr id="9" name="Graphic 8" descr="Male wearing shirt">
            <a:extLst>
              <a:ext uri="{FF2B5EF4-FFF2-40B4-BE49-F238E27FC236}">
                <a16:creationId xmlns:a16="http://schemas.microsoft.com/office/drawing/2014/main" id="{1DDEBBD1-2B13-0C19-936F-5121BC3790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71579" y="1971058"/>
            <a:ext cx="1529150" cy="2915881"/>
          </a:xfrm>
          <a:prstGeom prst="rect">
            <a:avLst/>
          </a:prstGeom>
        </p:spPr>
      </p:pic>
      <p:sp>
        <p:nvSpPr>
          <p:cNvPr id="10" name="Rectangle 9">
            <a:extLst>
              <a:ext uri="{FF2B5EF4-FFF2-40B4-BE49-F238E27FC236}">
                <a16:creationId xmlns:a16="http://schemas.microsoft.com/office/drawing/2014/main" id="{FF9A5CFB-8165-C9CA-D6D8-C29EDE97ED0C}"/>
              </a:ext>
            </a:extLst>
          </p:cNvPr>
          <p:cNvSpPr/>
          <p:nvPr/>
        </p:nvSpPr>
        <p:spPr>
          <a:xfrm>
            <a:off x="5373234" y="5044545"/>
            <a:ext cx="2072820" cy="13256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1" name="Rectangle 10">
            <a:extLst>
              <a:ext uri="{FF2B5EF4-FFF2-40B4-BE49-F238E27FC236}">
                <a16:creationId xmlns:a16="http://schemas.microsoft.com/office/drawing/2014/main" id="{039058A0-3C00-9AE7-E013-F4D1B2062DA1}"/>
              </a:ext>
            </a:extLst>
          </p:cNvPr>
          <p:cNvSpPr/>
          <p:nvPr/>
        </p:nvSpPr>
        <p:spPr>
          <a:xfrm>
            <a:off x="7609563" y="5044545"/>
            <a:ext cx="2072820" cy="13256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F2CB43D-06BC-3368-47F8-F30AAAF0A004}"/>
              </a:ext>
            </a:extLst>
          </p:cNvPr>
          <p:cNvSpPr/>
          <p:nvPr/>
        </p:nvSpPr>
        <p:spPr>
          <a:xfrm>
            <a:off x="9820322" y="5033029"/>
            <a:ext cx="2072820" cy="13256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1984522298"/>
      </p:ext>
    </p:extLst>
  </p:cSld>
  <p:clrMapOvr>
    <a:masterClrMapping/>
  </p:clrMapOvr>
</p:sld>
</file>

<file path=ppt/theme/theme1.xml><?xml version="1.0" encoding="utf-8"?>
<a:theme xmlns:a="http://schemas.openxmlformats.org/drawingml/2006/main" name="Adorn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otalTime>192</TotalTime>
  <Words>1904</Words>
  <Application>Microsoft Macintosh PowerPoint</Application>
  <PresentationFormat>Widescreen</PresentationFormat>
  <Paragraphs>150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Bembo</vt:lpstr>
      <vt:lpstr>AdornVTI</vt:lpstr>
      <vt:lpstr>Intention Setting process</vt:lpstr>
      <vt:lpstr>Dear Beautiful Higher Self  I am listening to what you really want to create and now calling upon you to flow your intentions through this pen. I trust and surrender the outcome will unfold in Divine Timing and I believe (with every cell in my body) that I am never given more than I can handle.  In the spirit of magic, celebration and joy let us now commence this intention writing session and spark off that energy that will allow for the manifesting process to begin.  With all my love to you.  Signed………………………………………  Date…………………………………</vt:lpstr>
      <vt:lpstr>You need to allocate some Time and Space. 30 minutes of uninterrupted time just for you.</vt:lpstr>
      <vt:lpstr>Meditate – Breath   Within your quiet and relaxing environment, allow yourself to fully relax, loosening your jaw and your shoulders, allowing your body to become calm and open to receive.  Focusing on your breathing, inhaling through the nose and out through the mouth, put on some soft soothing music to help you drift into a different more coherent state of surrender. Breath from your heart space, think about what you are already grateful for in your life.  </vt:lpstr>
      <vt:lpstr>Journal - “What do I desire”? </vt:lpstr>
      <vt:lpstr>What do I desire? </vt:lpstr>
      <vt:lpstr>Be Do Have  “You gotta be before you can do, and you’ve got to do before you can have” ~ Zig Ziglar.</vt:lpstr>
      <vt:lpstr>Who do you need to be? What kind of a person would have access to these kind of outcomes?</vt:lpstr>
      <vt:lpstr>Name 3 people that you would like to be like, that inspire you, that you look up to for their attributes, values and accomplishments.</vt:lpstr>
      <vt:lpstr>Lets say that you are a leading world expert on a certain topic, what is your title?   For example ‘I am now the worlds leading manifesting expert’.</vt:lpstr>
      <vt:lpstr>Write down the top 3 things you would like to be….(e.g. Bestselling author, celebrity chef, award winning producer)</vt:lpstr>
      <vt:lpstr>Do you believe you could make these things happen in the next year? If yes, what are 3 steps you could take in the next few days to get the ball rolling in the direction – it doesn’t matter the size of the step, its still a step in the right direction.  </vt:lpstr>
      <vt:lpstr>‘Energy flows to where your focus goes’ Being present with your vision is important, spend time everyday sending energy to your vision. Being with that vision in the present moment, sending your focus, love and gratitude to that vision.</vt:lpstr>
      <vt:lpstr>What lights you up? What warms your heart, what ignites your soul? List everything….drawing, writing, singing, gardening etc </vt:lpstr>
      <vt:lpstr>I want to be……</vt:lpstr>
      <vt:lpstr>What do you want to do? Present that money is no object, there are no limitations. You have more money than you could ever spend. What would you do?</vt:lpstr>
      <vt:lpstr>Would you still be in the business (or industry) youre in now if you didn’t have to make money? If so, why?</vt:lpstr>
      <vt:lpstr>What are the top 5 roles that you play in the world? E.g. Mother, Daughter, Friend, Lover etc</vt:lpstr>
      <vt:lpstr>Name 6 places you would love to visit in the next year…..</vt:lpstr>
      <vt:lpstr>What is one thing that no-one would ever guess that you really wanted to do? How can you make it happen?</vt:lpstr>
      <vt:lpstr>What are 3 things that you would like to do and have accomplished 12 months from today?  1 2 3 </vt:lpstr>
      <vt:lpstr>What do you want to have?</vt:lpstr>
      <vt:lpstr>What kind of car do you want to drive?</vt:lpstr>
      <vt:lpstr>£500,000 is gifted to you randomly and you have to pay it forward, who would you give it to and why? And how do you think this would make you feel?</vt:lpstr>
      <vt:lpstr>Design your ultimate wish-list with 12 things you would LOVE to manifest…..</vt:lpstr>
      <vt:lpstr>Last step – Seal it up, put it away somewhere safe and then set a reminder to revisit it. Take with you what you need to as in next steps towards your desires and the practises for visualisation etc.  Revisit your list whenever you need that surge of motivation and inspiration.   The key is to  TRUST &amp; SURRENDER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Intention Setting process</dc:title>
  <dc:creator>Jobie Symington</dc:creator>
  <cp:lastModifiedBy>jodie moakes</cp:lastModifiedBy>
  <cp:revision>3</cp:revision>
  <dcterms:created xsi:type="dcterms:W3CDTF">2024-02-14T08:30:35Z</dcterms:created>
  <dcterms:modified xsi:type="dcterms:W3CDTF">2024-02-19T14:44:05Z</dcterms:modified>
</cp:coreProperties>
</file>